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7"/>
  </p:notesMasterIdLst>
  <p:sldIdLst>
    <p:sldId id="269" r:id="rId2"/>
    <p:sldId id="256" r:id="rId3"/>
    <p:sldId id="266" r:id="rId4"/>
    <p:sldId id="267" r:id="rId5"/>
    <p:sldId id="268" r:id="rId6"/>
  </p:sldIdLst>
  <p:sldSz cx="6858000" cy="12192000"/>
  <p:notesSz cx="6858000" cy="9144000"/>
  <p:embeddedFontLst>
    <p:embeddedFont>
      <p:font typeface="Boucherie Block" panose="02000506000000020004" pitchFamily="2" charset="0"/>
      <p:regular r:id="rId8"/>
    </p:embeddedFont>
    <p:embeddedFont>
      <p:font typeface="League Spartan" pitchFamily="2" charset="0"/>
      <p:regular r:id="rId9"/>
      <p:bold r:id="rId10"/>
    </p:embeddedFont>
    <p:embeddedFont>
      <p:font typeface="League Spartan SemiBold" pitchFamily="2" charset="0"/>
      <p:bold r:id="rId11"/>
    </p:embeddedFont>
    <p:embeddedFont>
      <p:font typeface="Saira Stencil One" panose="00000500000000000000" pitchFamily="2" charset="0"/>
      <p:regular r:id="rId12"/>
    </p:embeddedFont>
  </p:embeddedFontLst>
  <p:defaultTextStyle>
    <a:defPPr>
      <a:defRPr lang="en-US"/>
    </a:defPPr>
    <a:lvl1pPr marL="0" algn="l" defTabSz="731476" rtl="0" eaLnBrk="1" latinLnBrk="0" hangingPunct="1">
      <a:defRPr sz="1439" kern="1200">
        <a:solidFill>
          <a:schemeClr val="tx1"/>
        </a:solidFill>
        <a:latin typeface="+mn-lt"/>
        <a:ea typeface="+mn-ea"/>
        <a:cs typeface="+mn-cs"/>
      </a:defRPr>
    </a:lvl1pPr>
    <a:lvl2pPr marL="365739" algn="l" defTabSz="731476" rtl="0" eaLnBrk="1" latinLnBrk="0" hangingPunct="1">
      <a:defRPr sz="1439" kern="1200">
        <a:solidFill>
          <a:schemeClr val="tx1"/>
        </a:solidFill>
        <a:latin typeface="+mn-lt"/>
        <a:ea typeface="+mn-ea"/>
        <a:cs typeface="+mn-cs"/>
      </a:defRPr>
    </a:lvl2pPr>
    <a:lvl3pPr marL="731476" algn="l" defTabSz="731476" rtl="0" eaLnBrk="1" latinLnBrk="0" hangingPunct="1">
      <a:defRPr sz="1439" kern="1200">
        <a:solidFill>
          <a:schemeClr val="tx1"/>
        </a:solidFill>
        <a:latin typeface="+mn-lt"/>
        <a:ea typeface="+mn-ea"/>
        <a:cs typeface="+mn-cs"/>
      </a:defRPr>
    </a:lvl3pPr>
    <a:lvl4pPr marL="1097215" algn="l" defTabSz="731476" rtl="0" eaLnBrk="1" latinLnBrk="0" hangingPunct="1">
      <a:defRPr sz="1439" kern="1200">
        <a:solidFill>
          <a:schemeClr val="tx1"/>
        </a:solidFill>
        <a:latin typeface="+mn-lt"/>
        <a:ea typeface="+mn-ea"/>
        <a:cs typeface="+mn-cs"/>
      </a:defRPr>
    </a:lvl4pPr>
    <a:lvl5pPr marL="1462954" algn="l" defTabSz="731476" rtl="0" eaLnBrk="1" latinLnBrk="0" hangingPunct="1">
      <a:defRPr sz="1439" kern="1200">
        <a:solidFill>
          <a:schemeClr val="tx1"/>
        </a:solidFill>
        <a:latin typeface="+mn-lt"/>
        <a:ea typeface="+mn-ea"/>
        <a:cs typeface="+mn-cs"/>
      </a:defRPr>
    </a:lvl5pPr>
    <a:lvl6pPr marL="1828691" algn="l" defTabSz="731476" rtl="0" eaLnBrk="1" latinLnBrk="0" hangingPunct="1">
      <a:defRPr sz="1439" kern="1200">
        <a:solidFill>
          <a:schemeClr val="tx1"/>
        </a:solidFill>
        <a:latin typeface="+mn-lt"/>
        <a:ea typeface="+mn-ea"/>
        <a:cs typeface="+mn-cs"/>
      </a:defRPr>
    </a:lvl6pPr>
    <a:lvl7pPr marL="2194430" algn="l" defTabSz="731476" rtl="0" eaLnBrk="1" latinLnBrk="0" hangingPunct="1">
      <a:defRPr sz="1439" kern="1200">
        <a:solidFill>
          <a:schemeClr val="tx1"/>
        </a:solidFill>
        <a:latin typeface="+mn-lt"/>
        <a:ea typeface="+mn-ea"/>
        <a:cs typeface="+mn-cs"/>
      </a:defRPr>
    </a:lvl7pPr>
    <a:lvl8pPr marL="2560169" algn="l" defTabSz="731476" rtl="0" eaLnBrk="1" latinLnBrk="0" hangingPunct="1">
      <a:defRPr sz="1439" kern="1200">
        <a:solidFill>
          <a:schemeClr val="tx1"/>
        </a:solidFill>
        <a:latin typeface="+mn-lt"/>
        <a:ea typeface="+mn-ea"/>
        <a:cs typeface="+mn-cs"/>
      </a:defRPr>
    </a:lvl8pPr>
    <a:lvl9pPr marL="2925906" algn="l" defTabSz="731476" rtl="0" eaLnBrk="1" latinLnBrk="0" hangingPunct="1">
      <a:defRPr sz="143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42" userDrawn="1">
          <p15:clr>
            <a:srgbClr val="A4A3A4"/>
          </p15:clr>
        </p15:guide>
        <p15:guide id="2" pos="20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18E"/>
    <a:srgbClr val="EDFFFF"/>
    <a:srgbClr val="F1F0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00" autoAdjust="0"/>
    <p:restoredTop sz="94622" autoAdjust="0"/>
  </p:normalViewPr>
  <p:slideViewPr>
    <p:cSldViewPr>
      <p:cViewPr varScale="1">
        <p:scale>
          <a:sx n="47" d="100"/>
          <a:sy n="47" d="100"/>
        </p:scale>
        <p:origin x="3110" y="43"/>
      </p:cViewPr>
      <p:guideLst>
        <p:guide orient="horz" pos="1842"/>
        <p:guide pos="20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9D1FC7-FE63-4AAB-B906-D585EC244593}" type="datetimeFigureOut">
              <a:rPr lang="en-IN" smtClean="0"/>
              <a:t>31-01-2024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909680-AA35-4829-B047-4889D55D0C3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29904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90310" rtl="0" eaLnBrk="1" latinLnBrk="0" hangingPunct="1">
      <a:defRPr sz="1693" kern="1200">
        <a:solidFill>
          <a:schemeClr val="tx1"/>
        </a:solidFill>
        <a:latin typeface="+mn-lt"/>
        <a:ea typeface="+mn-ea"/>
        <a:cs typeface="+mn-cs"/>
      </a:defRPr>
    </a:lvl1pPr>
    <a:lvl2pPr marL="645155" algn="l" defTabSz="1290310" rtl="0" eaLnBrk="1" latinLnBrk="0" hangingPunct="1">
      <a:defRPr sz="1693" kern="1200">
        <a:solidFill>
          <a:schemeClr val="tx1"/>
        </a:solidFill>
        <a:latin typeface="+mn-lt"/>
        <a:ea typeface="+mn-ea"/>
        <a:cs typeface="+mn-cs"/>
      </a:defRPr>
    </a:lvl2pPr>
    <a:lvl3pPr marL="1290310" algn="l" defTabSz="1290310" rtl="0" eaLnBrk="1" latinLnBrk="0" hangingPunct="1">
      <a:defRPr sz="1693" kern="1200">
        <a:solidFill>
          <a:schemeClr val="tx1"/>
        </a:solidFill>
        <a:latin typeface="+mn-lt"/>
        <a:ea typeface="+mn-ea"/>
        <a:cs typeface="+mn-cs"/>
      </a:defRPr>
    </a:lvl3pPr>
    <a:lvl4pPr marL="1935465" algn="l" defTabSz="1290310" rtl="0" eaLnBrk="1" latinLnBrk="0" hangingPunct="1">
      <a:defRPr sz="1693" kern="1200">
        <a:solidFill>
          <a:schemeClr val="tx1"/>
        </a:solidFill>
        <a:latin typeface="+mn-lt"/>
        <a:ea typeface="+mn-ea"/>
        <a:cs typeface="+mn-cs"/>
      </a:defRPr>
    </a:lvl4pPr>
    <a:lvl5pPr marL="2580620" algn="l" defTabSz="1290310" rtl="0" eaLnBrk="1" latinLnBrk="0" hangingPunct="1">
      <a:defRPr sz="1693" kern="1200">
        <a:solidFill>
          <a:schemeClr val="tx1"/>
        </a:solidFill>
        <a:latin typeface="+mn-lt"/>
        <a:ea typeface="+mn-ea"/>
        <a:cs typeface="+mn-cs"/>
      </a:defRPr>
    </a:lvl5pPr>
    <a:lvl6pPr marL="3225775" algn="l" defTabSz="1290310" rtl="0" eaLnBrk="1" latinLnBrk="0" hangingPunct="1">
      <a:defRPr sz="1693" kern="1200">
        <a:solidFill>
          <a:schemeClr val="tx1"/>
        </a:solidFill>
        <a:latin typeface="+mn-lt"/>
        <a:ea typeface="+mn-ea"/>
        <a:cs typeface="+mn-cs"/>
      </a:defRPr>
    </a:lvl6pPr>
    <a:lvl7pPr marL="3870930" algn="l" defTabSz="1290310" rtl="0" eaLnBrk="1" latinLnBrk="0" hangingPunct="1">
      <a:defRPr sz="1693" kern="1200">
        <a:solidFill>
          <a:schemeClr val="tx1"/>
        </a:solidFill>
        <a:latin typeface="+mn-lt"/>
        <a:ea typeface="+mn-ea"/>
        <a:cs typeface="+mn-cs"/>
      </a:defRPr>
    </a:lvl7pPr>
    <a:lvl8pPr marL="4516084" algn="l" defTabSz="1290310" rtl="0" eaLnBrk="1" latinLnBrk="0" hangingPunct="1">
      <a:defRPr sz="1693" kern="1200">
        <a:solidFill>
          <a:schemeClr val="tx1"/>
        </a:solidFill>
        <a:latin typeface="+mn-lt"/>
        <a:ea typeface="+mn-ea"/>
        <a:cs typeface="+mn-cs"/>
      </a:defRPr>
    </a:lvl8pPr>
    <a:lvl9pPr marL="5161239" algn="l" defTabSz="1290310" rtl="0" eaLnBrk="1" latinLnBrk="0" hangingPunct="1">
      <a:defRPr sz="169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560638" y="1143000"/>
            <a:ext cx="1736725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IN" dirty="0"/>
              <a:t>FONTS: Saira Stencil One, Boucherie Block, League Spartan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909680-AA35-4829-B047-4889D55D0C3F}" type="slidenum">
              <a:rPr lang="en-IN" smtClean="0"/>
              <a:t>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02716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777" y="1817963"/>
            <a:ext cx="5596128" cy="125442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87552" y="3316226"/>
            <a:ext cx="4608577" cy="149555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591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18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777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0367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2959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555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8143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073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73168" y="234358"/>
            <a:ext cx="1481328" cy="499330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29184" y="234358"/>
            <a:ext cx="4334257" cy="499330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066" y="3760556"/>
            <a:ext cx="5596128" cy="1162304"/>
          </a:xfrm>
        </p:spPr>
        <p:txBody>
          <a:bodyPr anchor="t"/>
          <a:lstStyle>
            <a:lvl1pPr algn="l">
              <a:defRPr sz="226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066" y="2480397"/>
            <a:ext cx="5596128" cy="1280159"/>
          </a:xfrm>
        </p:spPr>
        <p:txBody>
          <a:bodyPr anchor="b"/>
          <a:lstStyle>
            <a:lvl1pPr marL="0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1pPr>
            <a:lvl2pPr marL="259187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2pPr>
            <a:lvl3pPr marL="518373" indent="0">
              <a:buNone/>
              <a:defRPr sz="907">
                <a:solidFill>
                  <a:schemeClr val="tx1">
                    <a:tint val="75000"/>
                  </a:schemeClr>
                </a:solidFill>
              </a:defRPr>
            </a:lvl3pPr>
            <a:lvl4pPr marL="777560" indent="0">
              <a:buNone/>
              <a:defRPr sz="794">
                <a:solidFill>
                  <a:schemeClr val="tx1">
                    <a:tint val="75000"/>
                  </a:schemeClr>
                </a:solidFill>
              </a:defRPr>
            </a:lvl4pPr>
            <a:lvl5pPr marL="1036747" indent="0">
              <a:buNone/>
              <a:defRPr sz="794">
                <a:solidFill>
                  <a:schemeClr val="tx1">
                    <a:tint val="75000"/>
                  </a:schemeClr>
                </a:solidFill>
              </a:defRPr>
            </a:lvl5pPr>
            <a:lvl6pPr marL="1295933" indent="0">
              <a:buNone/>
              <a:defRPr sz="794">
                <a:solidFill>
                  <a:schemeClr val="tx1">
                    <a:tint val="75000"/>
                  </a:schemeClr>
                </a:solidFill>
              </a:defRPr>
            </a:lvl6pPr>
            <a:lvl7pPr marL="1555120" indent="0">
              <a:buNone/>
              <a:defRPr sz="794">
                <a:solidFill>
                  <a:schemeClr val="tx1">
                    <a:tint val="75000"/>
                  </a:schemeClr>
                </a:solidFill>
              </a:defRPr>
            </a:lvl7pPr>
            <a:lvl8pPr marL="1814307" indent="0">
              <a:buNone/>
              <a:defRPr sz="794">
                <a:solidFill>
                  <a:schemeClr val="tx1">
                    <a:tint val="75000"/>
                  </a:schemeClr>
                </a:solidFill>
              </a:defRPr>
            </a:lvl8pPr>
            <a:lvl9pPr marL="2073493" indent="0">
              <a:buNone/>
              <a:defRPr sz="79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9185" y="1365505"/>
            <a:ext cx="2907792" cy="3862155"/>
          </a:xfrm>
        </p:spPr>
        <p:txBody>
          <a:bodyPr/>
          <a:lstStyle>
            <a:lvl1pPr>
              <a:defRPr sz="1587"/>
            </a:lvl1pPr>
            <a:lvl2pPr>
              <a:defRPr sz="1361"/>
            </a:lvl2pPr>
            <a:lvl3pPr>
              <a:defRPr sz="1134"/>
            </a:lvl3pPr>
            <a:lvl4pPr>
              <a:defRPr sz="1020"/>
            </a:lvl4pPr>
            <a:lvl5pPr>
              <a:defRPr sz="1020"/>
            </a:lvl5pPr>
            <a:lvl6pPr>
              <a:defRPr sz="1020"/>
            </a:lvl6pPr>
            <a:lvl7pPr>
              <a:defRPr sz="1020"/>
            </a:lvl7pPr>
            <a:lvl8pPr>
              <a:defRPr sz="1020"/>
            </a:lvl8pPr>
            <a:lvl9pPr>
              <a:defRPr sz="102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46703" y="1365505"/>
            <a:ext cx="2907792" cy="3862155"/>
          </a:xfrm>
        </p:spPr>
        <p:txBody>
          <a:bodyPr/>
          <a:lstStyle>
            <a:lvl1pPr>
              <a:defRPr sz="1587"/>
            </a:lvl1pPr>
            <a:lvl2pPr>
              <a:defRPr sz="1361"/>
            </a:lvl2pPr>
            <a:lvl3pPr>
              <a:defRPr sz="1134"/>
            </a:lvl3pPr>
            <a:lvl4pPr>
              <a:defRPr sz="1020"/>
            </a:lvl4pPr>
            <a:lvl5pPr>
              <a:defRPr sz="1020"/>
            </a:lvl5pPr>
            <a:lvl6pPr>
              <a:defRPr sz="1020"/>
            </a:lvl6pPr>
            <a:lvl7pPr>
              <a:defRPr sz="1020"/>
            </a:lvl7pPr>
            <a:lvl8pPr>
              <a:defRPr sz="1020"/>
            </a:lvl8pPr>
            <a:lvl9pPr>
              <a:defRPr sz="102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9184" y="1309962"/>
            <a:ext cx="2908936" cy="545930"/>
          </a:xfrm>
        </p:spPr>
        <p:txBody>
          <a:bodyPr anchor="b"/>
          <a:lstStyle>
            <a:lvl1pPr marL="0" indent="0">
              <a:buNone/>
              <a:defRPr sz="1361" b="1"/>
            </a:lvl1pPr>
            <a:lvl2pPr marL="259187" indent="0">
              <a:buNone/>
              <a:defRPr sz="1134" b="1"/>
            </a:lvl2pPr>
            <a:lvl3pPr marL="518373" indent="0">
              <a:buNone/>
              <a:defRPr sz="1020" b="1"/>
            </a:lvl3pPr>
            <a:lvl4pPr marL="777560" indent="0">
              <a:buNone/>
              <a:defRPr sz="907" b="1"/>
            </a:lvl4pPr>
            <a:lvl5pPr marL="1036747" indent="0">
              <a:buNone/>
              <a:defRPr sz="907" b="1"/>
            </a:lvl5pPr>
            <a:lvl6pPr marL="1295933" indent="0">
              <a:buNone/>
              <a:defRPr sz="907" b="1"/>
            </a:lvl6pPr>
            <a:lvl7pPr marL="1555120" indent="0">
              <a:buNone/>
              <a:defRPr sz="907" b="1"/>
            </a:lvl7pPr>
            <a:lvl8pPr marL="1814307" indent="0">
              <a:buNone/>
              <a:defRPr sz="907" b="1"/>
            </a:lvl8pPr>
            <a:lvl9pPr marL="2073493" indent="0">
              <a:buNone/>
              <a:defRPr sz="90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9184" y="1855895"/>
            <a:ext cx="2908936" cy="3371765"/>
          </a:xfrm>
        </p:spPr>
        <p:txBody>
          <a:bodyPr/>
          <a:lstStyle>
            <a:lvl1pPr>
              <a:defRPr sz="1361"/>
            </a:lvl1pPr>
            <a:lvl2pPr>
              <a:defRPr sz="1134"/>
            </a:lvl2pPr>
            <a:lvl3pPr>
              <a:defRPr sz="1020"/>
            </a:lvl3pPr>
            <a:lvl4pPr>
              <a:defRPr sz="907"/>
            </a:lvl4pPr>
            <a:lvl5pPr>
              <a:defRPr sz="907"/>
            </a:lvl5pPr>
            <a:lvl6pPr>
              <a:defRPr sz="907"/>
            </a:lvl6pPr>
            <a:lvl7pPr>
              <a:defRPr sz="907"/>
            </a:lvl7pPr>
            <a:lvl8pPr>
              <a:defRPr sz="907"/>
            </a:lvl8pPr>
            <a:lvl9pPr>
              <a:defRPr sz="90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44419" y="1309962"/>
            <a:ext cx="2910077" cy="545930"/>
          </a:xfrm>
        </p:spPr>
        <p:txBody>
          <a:bodyPr anchor="b"/>
          <a:lstStyle>
            <a:lvl1pPr marL="0" indent="0">
              <a:buNone/>
              <a:defRPr sz="1361" b="1"/>
            </a:lvl1pPr>
            <a:lvl2pPr marL="259187" indent="0">
              <a:buNone/>
              <a:defRPr sz="1134" b="1"/>
            </a:lvl2pPr>
            <a:lvl3pPr marL="518373" indent="0">
              <a:buNone/>
              <a:defRPr sz="1020" b="1"/>
            </a:lvl3pPr>
            <a:lvl4pPr marL="777560" indent="0">
              <a:buNone/>
              <a:defRPr sz="907" b="1"/>
            </a:lvl4pPr>
            <a:lvl5pPr marL="1036747" indent="0">
              <a:buNone/>
              <a:defRPr sz="907" b="1"/>
            </a:lvl5pPr>
            <a:lvl6pPr marL="1295933" indent="0">
              <a:buNone/>
              <a:defRPr sz="907" b="1"/>
            </a:lvl6pPr>
            <a:lvl7pPr marL="1555120" indent="0">
              <a:buNone/>
              <a:defRPr sz="907" b="1"/>
            </a:lvl7pPr>
            <a:lvl8pPr marL="1814307" indent="0">
              <a:buNone/>
              <a:defRPr sz="907" b="1"/>
            </a:lvl8pPr>
            <a:lvl9pPr marL="2073493" indent="0">
              <a:buNone/>
              <a:defRPr sz="90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344419" y="1855895"/>
            <a:ext cx="2910077" cy="3371765"/>
          </a:xfrm>
        </p:spPr>
        <p:txBody>
          <a:bodyPr/>
          <a:lstStyle>
            <a:lvl1pPr>
              <a:defRPr sz="1361"/>
            </a:lvl1pPr>
            <a:lvl2pPr>
              <a:defRPr sz="1134"/>
            </a:lvl2pPr>
            <a:lvl3pPr>
              <a:defRPr sz="1020"/>
            </a:lvl3pPr>
            <a:lvl4pPr>
              <a:defRPr sz="907"/>
            </a:lvl4pPr>
            <a:lvl5pPr>
              <a:defRPr sz="907"/>
            </a:lvl5pPr>
            <a:lvl6pPr>
              <a:defRPr sz="907"/>
            </a:lvl6pPr>
            <a:lvl7pPr>
              <a:defRPr sz="907"/>
            </a:lvl7pPr>
            <a:lvl8pPr>
              <a:defRPr sz="907"/>
            </a:lvl8pPr>
            <a:lvl9pPr>
              <a:defRPr sz="90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9185" y="233003"/>
            <a:ext cx="2165985" cy="991616"/>
          </a:xfrm>
        </p:spPr>
        <p:txBody>
          <a:bodyPr anchor="b"/>
          <a:lstStyle>
            <a:lvl1pPr algn="l">
              <a:defRPr sz="1134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74035" y="233003"/>
            <a:ext cx="3680460" cy="4994657"/>
          </a:xfrm>
        </p:spPr>
        <p:txBody>
          <a:bodyPr/>
          <a:lstStyle>
            <a:lvl1pPr>
              <a:defRPr sz="1814"/>
            </a:lvl1pPr>
            <a:lvl2pPr>
              <a:defRPr sz="1587"/>
            </a:lvl2pPr>
            <a:lvl3pPr>
              <a:defRPr sz="1361"/>
            </a:lvl3pPr>
            <a:lvl4pPr>
              <a:defRPr sz="1134"/>
            </a:lvl4pPr>
            <a:lvl5pPr>
              <a:defRPr sz="1134"/>
            </a:lvl5pPr>
            <a:lvl6pPr>
              <a:defRPr sz="1134"/>
            </a:lvl6pPr>
            <a:lvl7pPr>
              <a:defRPr sz="1134"/>
            </a:lvl7pPr>
            <a:lvl8pPr>
              <a:defRPr sz="1134"/>
            </a:lvl8pPr>
            <a:lvl9pPr>
              <a:defRPr sz="113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29185" y="1224620"/>
            <a:ext cx="2165985" cy="4003040"/>
          </a:xfrm>
        </p:spPr>
        <p:txBody>
          <a:bodyPr/>
          <a:lstStyle>
            <a:lvl1pPr marL="0" indent="0">
              <a:buNone/>
              <a:defRPr sz="794"/>
            </a:lvl1pPr>
            <a:lvl2pPr marL="259187" indent="0">
              <a:buNone/>
              <a:defRPr sz="680"/>
            </a:lvl2pPr>
            <a:lvl3pPr marL="518373" indent="0">
              <a:buNone/>
              <a:defRPr sz="567"/>
            </a:lvl3pPr>
            <a:lvl4pPr marL="777560" indent="0">
              <a:buNone/>
              <a:defRPr sz="510"/>
            </a:lvl4pPr>
            <a:lvl5pPr marL="1036747" indent="0">
              <a:buNone/>
              <a:defRPr sz="510"/>
            </a:lvl5pPr>
            <a:lvl6pPr marL="1295933" indent="0">
              <a:buNone/>
              <a:defRPr sz="510"/>
            </a:lvl6pPr>
            <a:lvl7pPr marL="1555120" indent="0">
              <a:buNone/>
              <a:defRPr sz="510"/>
            </a:lvl7pPr>
            <a:lvl8pPr marL="1814307" indent="0">
              <a:buNone/>
              <a:defRPr sz="510"/>
            </a:lvl8pPr>
            <a:lvl9pPr marL="2073493" indent="0">
              <a:buNone/>
              <a:defRPr sz="51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0448" y="4096513"/>
            <a:ext cx="3950208" cy="483616"/>
          </a:xfrm>
        </p:spPr>
        <p:txBody>
          <a:bodyPr anchor="b"/>
          <a:lstStyle>
            <a:lvl1pPr algn="l">
              <a:defRPr sz="1134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90448" y="522903"/>
            <a:ext cx="3950208" cy="3511295"/>
          </a:xfrm>
        </p:spPr>
        <p:txBody>
          <a:bodyPr/>
          <a:lstStyle>
            <a:lvl1pPr marL="0" indent="0">
              <a:buNone/>
              <a:defRPr sz="1814"/>
            </a:lvl1pPr>
            <a:lvl2pPr marL="259187" indent="0">
              <a:buNone/>
              <a:defRPr sz="1587"/>
            </a:lvl2pPr>
            <a:lvl3pPr marL="518373" indent="0">
              <a:buNone/>
              <a:defRPr sz="1361"/>
            </a:lvl3pPr>
            <a:lvl4pPr marL="777560" indent="0">
              <a:buNone/>
              <a:defRPr sz="1134"/>
            </a:lvl4pPr>
            <a:lvl5pPr marL="1036747" indent="0">
              <a:buNone/>
              <a:defRPr sz="1134"/>
            </a:lvl5pPr>
            <a:lvl6pPr marL="1295933" indent="0">
              <a:buNone/>
              <a:defRPr sz="1134"/>
            </a:lvl6pPr>
            <a:lvl7pPr marL="1555120" indent="0">
              <a:buNone/>
              <a:defRPr sz="1134"/>
            </a:lvl7pPr>
            <a:lvl8pPr marL="1814307" indent="0">
              <a:buNone/>
              <a:defRPr sz="1134"/>
            </a:lvl8pPr>
            <a:lvl9pPr marL="2073493" indent="0">
              <a:buNone/>
              <a:defRPr sz="1134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0448" y="4580129"/>
            <a:ext cx="3950208" cy="686815"/>
          </a:xfrm>
        </p:spPr>
        <p:txBody>
          <a:bodyPr/>
          <a:lstStyle>
            <a:lvl1pPr marL="0" indent="0">
              <a:buNone/>
              <a:defRPr sz="794"/>
            </a:lvl1pPr>
            <a:lvl2pPr marL="259187" indent="0">
              <a:buNone/>
              <a:defRPr sz="680"/>
            </a:lvl2pPr>
            <a:lvl3pPr marL="518373" indent="0">
              <a:buNone/>
              <a:defRPr sz="567"/>
            </a:lvl3pPr>
            <a:lvl4pPr marL="777560" indent="0">
              <a:buNone/>
              <a:defRPr sz="510"/>
            </a:lvl4pPr>
            <a:lvl5pPr marL="1036747" indent="0">
              <a:buNone/>
              <a:defRPr sz="510"/>
            </a:lvl5pPr>
            <a:lvl6pPr marL="1295933" indent="0">
              <a:buNone/>
              <a:defRPr sz="510"/>
            </a:lvl6pPr>
            <a:lvl7pPr marL="1555120" indent="0">
              <a:buNone/>
              <a:defRPr sz="510"/>
            </a:lvl7pPr>
            <a:lvl8pPr marL="1814307" indent="0">
              <a:buNone/>
              <a:defRPr sz="510"/>
            </a:lvl8pPr>
            <a:lvl9pPr marL="2073493" indent="0">
              <a:buNone/>
              <a:defRPr sz="51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29185" y="234357"/>
            <a:ext cx="5925312" cy="975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9185" y="1365505"/>
            <a:ext cx="5925312" cy="38621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29185" y="5424087"/>
            <a:ext cx="1536192" cy="3115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49425" y="5424087"/>
            <a:ext cx="2084832" cy="3115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18305" y="5424087"/>
            <a:ext cx="1536192" cy="3115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518373" rtl="0" eaLnBrk="1" latinLnBrk="0" hangingPunct="1">
        <a:spcBef>
          <a:spcPct val="0"/>
        </a:spcBef>
        <a:buNone/>
        <a:defRPr sz="249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90" indent="-194390" algn="l" defTabSz="518373" rtl="0" eaLnBrk="1" latinLnBrk="0" hangingPunct="1">
        <a:spcBef>
          <a:spcPct val="20000"/>
        </a:spcBef>
        <a:buFont typeface="Arial" pitchFamily="34" charset="0"/>
        <a:buChar char="•"/>
        <a:defRPr sz="1814" kern="1200">
          <a:solidFill>
            <a:schemeClr val="tx1"/>
          </a:solidFill>
          <a:latin typeface="+mn-lt"/>
          <a:ea typeface="+mn-ea"/>
          <a:cs typeface="+mn-cs"/>
        </a:defRPr>
      </a:lvl1pPr>
      <a:lvl2pPr marL="421178" indent="-161992" algn="l" defTabSz="518373" rtl="0" eaLnBrk="1" latinLnBrk="0" hangingPunct="1">
        <a:spcBef>
          <a:spcPct val="20000"/>
        </a:spcBef>
        <a:buFont typeface="Arial" pitchFamily="34" charset="0"/>
        <a:buChar char="–"/>
        <a:defRPr sz="1587" kern="1200">
          <a:solidFill>
            <a:schemeClr val="tx1"/>
          </a:solidFill>
          <a:latin typeface="+mn-lt"/>
          <a:ea typeface="+mn-ea"/>
          <a:cs typeface="+mn-cs"/>
        </a:defRPr>
      </a:lvl2pPr>
      <a:lvl3pPr marL="647967" indent="-129593" algn="l" defTabSz="518373" rtl="0" eaLnBrk="1" latinLnBrk="0" hangingPunct="1">
        <a:spcBef>
          <a:spcPct val="20000"/>
        </a:spcBef>
        <a:buFont typeface="Arial" pitchFamily="34" charset="0"/>
        <a:buChar char="•"/>
        <a:defRPr sz="1361" kern="1200">
          <a:solidFill>
            <a:schemeClr val="tx1"/>
          </a:solidFill>
          <a:latin typeface="+mn-lt"/>
          <a:ea typeface="+mn-ea"/>
          <a:cs typeface="+mn-cs"/>
        </a:defRPr>
      </a:lvl3pPr>
      <a:lvl4pPr marL="907153" indent="-129593" algn="l" defTabSz="518373" rtl="0" eaLnBrk="1" latinLnBrk="0" hangingPunct="1">
        <a:spcBef>
          <a:spcPct val="20000"/>
        </a:spcBef>
        <a:buFont typeface="Arial" pitchFamily="34" charset="0"/>
        <a:buChar char="–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66340" indent="-129593" algn="l" defTabSz="518373" rtl="0" eaLnBrk="1" latinLnBrk="0" hangingPunct="1">
        <a:spcBef>
          <a:spcPct val="20000"/>
        </a:spcBef>
        <a:buFont typeface="Arial" pitchFamily="34" charset="0"/>
        <a:buChar char="»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25527" indent="-129593" algn="l" defTabSz="518373" rtl="0" eaLnBrk="1" latinLnBrk="0" hangingPunct="1">
        <a:spcBef>
          <a:spcPct val="20000"/>
        </a:spcBef>
        <a:buFont typeface="Arial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684713" indent="-129593" algn="l" defTabSz="518373" rtl="0" eaLnBrk="1" latinLnBrk="0" hangingPunct="1">
        <a:spcBef>
          <a:spcPct val="20000"/>
        </a:spcBef>
        <a:buFont typeface="Arial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1943900" indent="-129593" algn="l" defTabSz="518373" rtl="0" eaLnBrk="1" latinLnBrk="0" hangingPunct="1">
        <a:spcBef>
          <a:spcPct val="20000"/>
        </a:spcBef>
        <a:buFont typeface="Arial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203087" indent="-129593" algn="l" defTabSz="518373" rtl="0" eaLnBrk="1" latinLnBrk="0" hangingPunct="1">
        <a:spcBef>
          <a:spcPct val="20000"/>
        </a:spcBef>
        <a:buFont typeface="Arial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8373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1pPr>
      <a:lvl2pPr marL="259187" algn="l" defTabSz="518373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2pPr>
      <a:lvl3pPr marL="518373" algn="l" defTabSz="518373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3pPr>
      <a:lvl4pPr marL="777560" algn="l" defTabSz="518373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4pPr>
      <a:lvl5pPr marL="1036747" algn="l" defTabSz="518373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5pPr>
      <a:lvl6pPr marL="1295933" algn="l" defTabSz="518373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6pPr>
      <a:lvl7pPr marL="1555120" algn="l" defTabSz="518373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7pPr>
      <a:lvl8pPr marL="1814307" algn="l" defTabSz="518373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8pPr>
      <a:lvl9pPr marL="2073493" algn="l" defTabSz="518373" rtl="0" eaLnBrk="1" latinLnBrk="0" hangingPunct="1">
        <a:defRPr sz="10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 2">
            <a:extLst>
              <a:ext uri="{FF2B5EF4-FFF2-40B4-BE49-F238E27FC236}">
                <a16:creationId xmlns:a16="http://schemas.microsoft.com/office/drawing/2014/main" id="{5B39517C-1E40-3772-A6CB-54E37B764F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41" r="7841"/>
          <a:stretch/>
        </p:blipFill>
        <p:spPr>
          <a:xfrm>
            <a:off x="0" y="-600"/>
            <a:ext cx="6858000" cy="12193200"/>
          </a:xfrm>
          <a:prstGeom prst="rect">
            <a:avLst/>
          </a:prstGeom>
        </p:spPr>
      </p:pic>
      <p:pic>
        <p:nvPicPr>
          <p:cNvPr id="3" name="PIC 1">
            <a:extLst>
              <a:ext uri="{FF2B5EF4-FFF2-40B4-BE49-F238E27FC236}">
                <a16:creationId xmlns:a16="http://schemas.microsoft.com/office/drawing/2014/main" id="{527C934C-E5A0-4486-A7F4-A84DDE5F4F1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41" r="7841"/>
          <a:stretch/>
        </p:blipFill>
        <p:spPr>
          <a:xfrm>
            <a:off x="0" y="-600"/>
            <a:ext cx="6858000" cy="12193200"/>
          </a:xfrm>
          <a:prstGeom prst="rect">
            <a:avLst/>
          </a:prstGeom>
        </p:spPr>
      </p:pic>
      <p:sp>
        <p:nvSpPr>
          <p:cNvPr id="14" name="RECT BG">
            <a:extLst>
              <a:ext uri="{FF2B5EF4-FFF2-40B4-BE49-F238E27FC236}">
                <a16:creationId xmlns:a16="http://schemas.microsoft.com/office/drawing/2014/main" id="{6AD3857D-2EE3-236E-1BB5-FAAE940B6D89}"/>
              </a:ext>
            </a:extLst>
          </p:cNvPr>
          <p:cNvSpPr/>
          <p:nvPr/>
        </p:nvSpPr>
        <p:spPr>
          <a:xfrm>
            <a:off x="0" y="5951713"/>
            <a:ext cx="6858000" cy="6240287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6" name="TXT: Web Address">
            <a:extLst>
              <a:ext uri="{FF2B5EF4-FFF2-40B4-BE49-F238E27FC236}">
                <a16:creationId xmlns:a16="http://schemas.microsoft.com/office/drawing/2014/main" id="{DED45BCE-E3F4-84CD-6C32-C23CE99720D3}"/>
              </a:ext>
            </a:extLst>
          </p:cNvPr>
          <p:cNvSpPr txBox="1"/>
          <p:nvPr/>
        </p:nvSpPr>
        <p:spPr>
          <a:xfrm>
            <a:off x="1047750" y="11293065"/>
            <a:ext cx="4680000" cy="2286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7"/>
              </a:lnSpc>
            </a:pPr>
            <a:r>
              <a:rPr lang="en-US" sz="2000" spc="600" dirty="0">
                <a:solidFill>
                  <a:srgbClr val="002060"/>
                </a:solidFill>
                <a:latin typeface="Boucherie Block" panose="02000506000000020004" pitchFamily="2" charset="0"/>
              </a:rPr>
              <a:t>WWW.SEEKEXHIBITION.SITE </a:t>
            </a:r>
          </a:p>
        </p:txBody>
      </p:sp>
      <p:sp>
        <p:nvSpPr>
          <p:cNvPr id="17" name="TXT: The 25th year special...">
            <a:extLst>
              <a:ext uri="{FF2B5EF4-FFF2-40B4-BE49-F238E27FC236}">
                <a16:creationId xmlns:a16="http://schemas.microsoft.com/office/drawing/2014/main" id="{46C69C26-64A9-FB35-3C12-60C4111D0386}"/>
              </a:ext>
            </a:extLst>
          </p:cNvPr>
          <p:cNvSpPr txBox="1"/>
          <p:nvPr/>
        </p:nvSpPr>
        <p:spPr>
          <a:xfrm>
            <a:off x="1047750" y="8978886"/>
            <a:ext cx="4752000" cy="14275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200" dirty="0">
                <a:solidFill>
                  <a:srgbClr val="002060"/>
                </a:solidFill>
                <a:latin typeface="League Spartan" pitchFamily="2" charset="0"/>
                <a:ea typeface="Alice" pitchFamily="2" charset="0"/>
                <a:cs typeface="Poppins" panose="00000500000000000000" pitchFamily="2" charset="0"/>
              </a:rPr>
              <a:t>The 25th year special exhibition is a celebration of variety and plurality. Seek your place in the world of style and looks. </a:t>
            </a:r>
            <a:r>
              <a:rPr lang="en-US" sz="2200" dirty="0">
                <a:solidFill>
                  <a:srgbClr val="002060"/>
                </a:solidFill>
                <a:latin typeface="League Spartan SemiBold" pitchFamily="2" charset="0"/>
                <a:ea typeface="Alice" pitchFamily="2" charset="0"/>
                <a:cs typeface="Poppins" panose="00000500000000000000" pitchFamily="2" charset="0"/>
              </a:rPr>
              <a:t>Book your time now!</a:t>
            </a:r>
          </a:p>
        </p:txBody>
      </p:sp>
      <p:sp>
        <p:nvSpPr>
          <p:cNvPr id="18" name="TXT: Seek">
            <a:extLst>
              <a:ext uri="{FF2B5EF4-FFF2-40B4-BE49-F238E27FC236}">
                <a16:creationId xmlns:a16="http://schemas.microsoft.com/office/drawing/2014/main" id="{6EFDD672-F0DD-DF6C-C2C6-F94783B7F575}"/>
              </a:ext>
            </a:extLst>
          </p:cNvPr>
          <p:cNvSpPr txBox="1"/>
          <p:nvPr/>
        </p:nvSpPr>
        <p:spPr>
          <a:xfrm>
            <a:off x="1047750" y="7737319"/>
            <a:ext cx="3460303" cy="11830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092"/>
              </a:lnSpc>
              <a:spcBef>
                <a:spcPct val="0"/>
              </a:spcBef>
            </a:pPr>
            <a:r>
              <a:rPr lang="en-US" sz="8000" spc="-260" dirty="0">
                <a:solidFill>
                  <a:srgbClr val="00518E"/>
                </a:solidFill>
                <a:latin typeface="Saira Stencil One" panose="00000500000000000000" pitchFamily="2" charset="0"/>
              </a:rPr>
              <a:t>seek.</a:t>
            </a:r>
          </a:p>
        </p:txBody>
      </p:sp>
      <p:sp>
        <p:nvSpPr>
          <p:cNvPr id="19" name="TXT: 25th Year Speicla...">
            <a:extLst>
              <a:ext uri="{FF2B5EF4-FFF2-40B4-BE49-F238E27FC236}">
                <a16:creationId xmlns:a16="http://schemas.microsoft.com/office/drawing/2014/main" id="{CBB1F457-5E1A-B653-18AB-E663EA0F7A63}"/>
              </a:ext>
            </a:extLst>
          </p:cNvPr>
          <p:cNvSpPr txBox="1"/>
          <p:nvPr/>
        </p:nvSpPr>
        <p:spPr>
          <a:xfrm>
            <a:off x="1047750" y="6324600"/>
            <a:ext cx="4428000" cy="658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 spc="250" dirty="0">
                <a:solidFill>
                  <a:srgbClr val="002060"/>
                </a:solidFill>
                <a:latin typeface="Boucherie Block" panose="02000506000000020004" pitchFamily="2" charset="0"/>
                <a:ea typeface="Alice" pitchFamily="2" charset="0"/>
              </a:rPr>
              <a:t>25TH YEAR SPECIAL EXHIBITION</a:t>
            </a:r>
          </a:p>
          <a:p>
            <a:pPr>
              <a:lnSpc>
                <a:spcPts val="2600"/>
              </a:lnSpc>
            </a:pPr>
            <a:r>
              <a:rPr lang="en-US" sz="2000" spc="250" dirty="0">
                <a:solidFill>
                  <a:srgbClr val="002060"/>
                </a:solidFill>
                <a:latin typeface="Boucherie Block" panose="02000506000000020004" pitchFamily="2" charset="0"/>
                <a:ea typeface="Alice" pitchFamily="2" charset="0"/>
              </a:rPr>
              <a:t>20-24 JAN 2027 / 12-8 PM</a:t>
            </a:r>
          </a:p>
        </p:txBody>
      </p:sp>
    </p:spTree>
    <p:extLst>
      <p:ext uri="{BB962C8B-B14F-4D97-AF65-F5344CB8AC3E}">
        <p14:creationId xmlns:p14="http://schemas.microsoft.com/office/powerpoint/2010/main" val="473301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7" presetClass="exit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0" presetClass="exit" presetSubtype="0" ac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 3">
            <a:extLst>
              <a:ext uri="{FF2B5EF4-FFF2-40B4-BE49-F238E27FC236}">
                <a16:creationId xmlns:a16="http://schemas.microsoft.com/office/drawing/2014/main" id="{4691E052-FA8C-9943-30E7-2B5C56B637C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1" r="7841"/>
          <a:stretch/>
        </p:blipFill>
        <p:spPr>
          <a:xfrm>
            <a:off x="-1" y="-600"/>
            <a:ext cx="6858001" cy="12193200"/>
          </a:xfrm>
          <a:prstGeom prst="rect">
            <a:avLst/>
          </a:prstGeom>
        </p:spPr>
      </p:pic>
      <p:pic>
        <p:nvPicPr>
          <p:cNvPr id="3" name="PIC 2">
            <a:extLst>
              <a:ext uri="{FF2B5EF4-FFF2-40B4-BE49-F238E27FC236}">
                <a16:creationId xmlns:a16="http://schemas.microsoft.com/office/drawing/2014/main" id="{527C934C-E5A0-4486-A7F4-A84DDE5F4F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41" r="7841"/>
          <a:stretch/>
        </p:blipFill>
        <p:spPr>
          <a:xfrm>
            <a:off x="0" y="-600"/>
            <a:ext cx="6858000" cy="12193200"/>
          </a:xfrm>
          <a:prstGeom prst="rect">
            <a:avLst/>
          </a:prstGeom>
        </p:spPr>
      </p:pic>
      <p:sp>
        <p:nvSpPr>
          <p:cNvPr id="5" name="RECT BG">
            <a:extLst>
              <a:ext uri="{FF2B5EF4-FFF2-40B4-BE49-F238E27FC236}">
                <a16:creationId xmlns:a16="http://schemas.microsoft.com/office/drawing/2014/main" id="{0158B438-32A0-C276-2ECA-293A28EC961D}"/>
              </a:ext>
            </a:extLst>
          </p:cNvPr>
          <p:cNvSpPr/>
          <p:nvPr/>
        </p:nvSpPr>
        <p:spPr>
          <a:xfrm>
            <a:off x="0" y="5951713"/>
            <a:ext cx="6858000" cy="6240287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" name="TXT: Web Address">
            <a:extLst>
              <a:ext uri="{FF2B5EF4-FFF2-40B4-BE49-F238E27FC236}">
                <a16:creationId xmlns:a16="http://schemas.microsoft.com/office/drawing/2014/main" id="{62606841-0584-2363-63C1-2C76607F2DFE}"/>
              </a:ext>
            </a:extLst>
          </p:cNvPr>
          <p:cNvSpPr txBox="1"/>
          <p:nvPr/>
        </p:nvSpPr>
        <p:spPr>
          <a:xfrm>
            <a:off x="1047750" y="11293065"/>
            <a:ext cx="4680000" cy="2286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7"/>
              </a:lnSpc>
            </a:pPr>
            <a:r>
              <a:rPr lang="en-US" sz="2000" spc="600" dirty="0">
                <a:solidFill>
                  <a:srgbClr val="002060"/>
                </a:solidFill>
                <a:latin typeface="Boucherie Block" panose="02000506000000020004" pitchFamily="2" charset="0"/>
              </a:rPr>
              <a:t>WWW.SEEKEXHIBITION.SITE </a:t>
            </a:r>
          </a:p>
        </p:txBody>
      </p:sp>
      <p:sp>
        <p:nvSpPr>
          <p:cNvPr id="7" name="TXT: The 25th year special...">
            <a:extLst>
              <a:ext uri="{FF2B5EF4-FFF2-40B4-BE49-F238E27FC236}">
                <a16:creationId xmlns:a16="http://schemas.microsoft.com/office/drawing/2014/main" id="{113F5C48-9423-945A-E948-EF06A1F5984D}"/>
              </a:ext>
            </a:extLst>
          </p:cNvPr>
          <p:cNvSpPr txBox="1"/>
          <p:nvPr/>
        </p:nvSpPr>
        <p:spPr>
          <a:xfrm>
            <a:off x="1047750" y="8978886"/>
            <a:ext cx="4752000" cy="14275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200" dirty="0">
                <a:solidFill>
                  <a:srgbClr val="002060"/>
                </a:solidFill>
                <a:latin typeface="League Spartan" pitchFamily="2" charset="0"/>
                <a:ea typeface="Alice" pitchFamily="2" charset="0"/>
                <a:cs typeface="Poppins" panose="00000500000000000000" pitchFamily="2" charset="0"/>
              </a:rPr>
              <a:t>The 25th year special exhibition is a celebration of variety and plurality. Seek your place in the world of style and looks. </a:t>
            </a:r>
            <a:r>
              <a:rPr lang="en-US" sz="2200" dirty="0">
                <a:solidFill>
                  <a:srgbClr val="002060"/>
                </a:solidFill>
                <a:latin typeface="League Spartan SemiBold" pitchFamily="2" charset="0"/>
                <a:ea typeface="Alice" pitchFamily="2" charset="0"/>
                <a:cs typeface="Poppins" panose="00000500000000000000" pitchFamily="2" charset="0"/>
              </a:rPr>
              <a:t>Book your time now!</a:t>
            </a:r>
          </a:p>
        </p:txBody>
      </p:sp>
      <p:sp>
        <p:nvSpPr>
          <p:cNvPr id="8" name="TXT: Seek">
            <a:extLst>
              <a:ext uri="{FF2B5EF4-FFF2-40B4-BE49-F238E27FC236}">
                <a16:creationId xmlns:a16="http://schemas.microsoft.com/office/drawing/2014/main" id="{8A58FAA4-C941-DDF7-29D9-BF5CC265EA29}"/>
              </a:ext>
            </a:extLst>
          </p:cNvPr>
          <p:cNvSpPr txBox="1"/>
          <p:nvPr/>
        </p:nvSpPr>
        <p:spPr>
          <a:xfrm>
            <a:off x="1047750" y="7737319"/>
            <a:ext cx="3460303" cy="11830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092"/>
              </a:lnSpc>
              <a:spcBef>
                <a:spcPct val="0"/>
              </a:spcBef>
            </a:pPr>
            <a:r>
              <a:rPr lang="en-US" sz="8000" spc="-260" dirty="0">
                <a:solidFill>
                  <a:srgbClr val="00518E"/>
                </a:solidFill>
                <a:latin typeface="Saira Stencil One" panose="00000500000000000000" pitchFamily="2" charset="0"/>
              </a:rPr>
              <a:t>seek.</a:t>
            </a:r>
          </a:p>
        </p:txBody>
      </p:sp>
      <p:sp>
        <p:nvSpPr>
          <p:cNvPr id="9" name="TXT: 25th Year Speicla...">
            <a:extLst>
              <a:ext uri="{FF2B5EF4-FFF2-40B4-BE49-F238E27FC236}">
                <a16:creationId xmlns:a16="http://schemas.microsoft.com/office/drawing/2014/main" id="{6DFCC716-E8FE-7DD1-C474-4A3BDEAB6002}"/>
              </a:ext>
            </a:extLst>
          </p:cNvPr>
          <p:cNvSpPr txBox="1"/>
          <p:nvPr/>
        </p:nvSpPr>
        <p:spPr>
          <a:xfrm>
            <a:off x="1047750" y="6324600"/>
            <a:ext cx="4428000" cy="658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 spc="250" dirty="0">
                <a:solidFill>
                  <a:srgbClr val="002060"/>
                </a:solidFill>
                <a:latin typeface="Boucherie Block" panose="02000506000000020004" pitchFamily="2" charset="0"/>
                <a:ea typeface="Alice" pitchFamily="2" charset="0"/>
              </a:rPr>
              <a:t>25TH YEAR SPECIAL EXHIBITION</a:t>
            </a:r>
          </a:p>
          <a:p>
            <a:pPr>
              <a:lnSpc>
                <a:spcPts val="2600"/>
              </a:lnSpc>
            </a:pPr>
            <a:r>
              <a:rPr lang="en-US" sz="2000" spc="250" dirty="0">
                <a:solidFill>
                  <a:srgbClr val="002060"/>
                </a:solidFill>
                <a:latin typeface="Boucherie Block" panose="02000506000000020004" pitchFamily="2" charset="0"/>
                <a:ea typeface="Alice" pitchFamily="2" charset="0"/>
              </a:rPr>
              <a:t>20-24 JAN 2027 / 12-8 PM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7" presetClass="exit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0" presetClass="exit" presetSubtype="0" ac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 4">
            <a:extLst>
              <a:ext uri="{FF2B5EF4-FFF2-40B4-BE49-F238E27FC236}">
                <a16:creationId xmlns:a16="http://schemas.microsoft.com/office/drawing/2014/main" id="{7EBA799F-DE8A-28DA-EA3E-4A0D2725F2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41" r="7841"/>
          <a:stretch/>
        </p:blipFill>
        <p:spPr>
          <a:xfrm flipH="1">
            <a:off x="-2" y="-600"/>
            <a:ext cx="6858001" cy="12193200"/>
          </a:xfrm>
          <a:prstGeom prst="rect">
            <a:avLst/>
          </a:prstGeom>
        </p:spPr>
      </p:pic>
      <p:pic>
        <p:nvPicPr>
          <p:cNvPr id="3" name="PIC 3">
            <a:extLst>
              <a:ext uri="{FF2B5EF4-FFF2-40B4-BE49-F238E27FC236}">
                <a16:creationId xmlns:a16="http://schemas.microsoft.com/office/drawing/2014/main" id="{527C934C-E5A0-4486-A7F4-A84DDE5F4F1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1" r="7841"/>
          <a:stretch/>
        </p:blipFill>
        <p:spPr>
          <a:xfrm>
            <a:off x="-1" y="0"/>
            <a:ext cx="6858001" cy="12193200"/>
          </a:xfrm>
          <a:prstGeom prst="rect">
            <a:avLst/>
          </a:prstGeom>
        </p:spPr>
      </p:pic>
      <p:sp>
        <p:nvSpPr>
          <p:cNvPr id="6" name="RECT BG">
            <a:extLst>
              <a:ext uri="{FF2B5EF4-FFF2-40B4-BE49-F238E27FC236}">
                <a16:creationId xmlns:a16="http://schemas.microsoft.com/office/drawing/2014/main" id="{7A420D01-CB77-53C6-7940-5CA2BE8390CF}"/>
              </a:ext>
            </a:extLst>
          </p:cNvPr>
          <p:cNvSpPr/>
          <p:nvPr/>
        </p:nvSpPr>
        <p:spPr>
          <a:xfrm>
            <a:off x="0" y="5951713"/>
            <a:ext cx="6858000" cy="6240287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TXT: Web Address">
            <a:extLst>
              <a:ext uri="{FF2B5EF4-FFF2-40B4-BE49-F238E27FC236}">
                <a16:creationId xmlns:a16="http://schemas.microsoft.com/office/drawing/2014/main" id="{5DD3D6D5-7A1C-FC5D-A434-BEBCDB17D35A}"/>
              </a:ext>
            </a:extLst>
          </p:cNvPr>
          <p:cNvSpPr txBox="1"/>
          <p:nvPr/>
        </p:nvSpPr>
        <p:spPr>
          <a:xfrm>
            <a:off x="1047750" y="11293065"/>
            <a:ext cx="4680000" cy="2286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7"/>
              </a:lnSpc>
            </a:pPr>
            <a:r>
              <a:rPr lang="en-US" sz="2000" spc="600" dirty="0">
                <a:solidFill>
                  <a:srgbClr val="002060"/>
                </a:solidFill>
                <a:latin typeface="Boucherie Block" panose="02000506000000020004" pitchFamily="2" charset="0"/>
              </a:rPr>
              <a:t>WWW.SEEKEXHIBITION.SITE </a:t>
            </a:r>
          </a:p>
        </p:txBody>
      </p:sp>
      <p:sp>
        <p:nvSpPr>
          <p:cNvPr id="8" name="TXT: The 25th year special...">
            <a:extLst>
              <a:ext uri="{FF2B5EF4-FFF2-40B4-BE49-F238E27FC236}">
                <a16:creationId xmlns:a16="http://schemas.microsoft.com/office/drawing/2014/main" id="{7F1DDD43-BFF9-1A6D-3AE8-7A44C9EAB6C9}"/>
              </a:ext>
            </a:extLst>
          </p:cNvPr>
          <p:cNvSpPr txBox="1"/>
          <p:nvPr/>
        </p:nvSpPr>
        <p:spPr>
          <a:xfrm>
            <a:off x="1047750" y="8978886"/>
            <a:ext cx="4752000" cy="14275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200" dirty="0">
                <a:solidFill>
                  <a:srgbClr val="002060"/>
                </a:solidFill>
                <a:latin typeface="League Spartan" pitchFamily="2" charset="0"/>
                <a:ea typeface="Alice" pitchFamily="2" charset="0"/>
                <a:cs typeface="Poppins" panose="00000500000000000000" pitchFamily="2" charset="0"/>
              </a:rPr>
              <a:t>The 25th year special exhibition is a celebration of variety and plurality. Seek your place in the world of style and looks. </a:t>
            </a:r>
            <a:r>
              <a:rPr lang="en-US" sz="2200" dirty="0">
                <a:solidFill>
                  <a:srgbClr val="002060"/>
                </a:solidFill>
                <a:latin typeface="League Spartan SemiBold" pitchFamily="2" charset="0"/>
                <a:ea typeface="Alice" pitchFamily="2" charset="0"/>
                <a:cs typeface="Poppins" panose="00000500000000000000" pitchFamily="2" charset="0"/>
              </a:rPr>
              <a:t>Book your time now!</a:t>
            </a:r>
          </a:p>
        </p:txBody>
      </p:sp>
      <p:sp>
        <p:nvSpPr>
          <p:cNvPr id="9" name="TXT: Seek">
            <a:extLst>
              <a:ext uri="{FF2B5EF4-FFF2-40B4-BE49-F238E27FC236}">
                <a16:creationId xmlns:a16="http://schemas.microsoft.com/office/drawing/2014/main" id="{7AE960B4-46FD-3332-B8B4-6BEB3EDE2357}"/>
              </a:ext>
            </a:extLst>
          </p:cNvPr>
          <p:cNvSpPr txBox="1"/>
          <p:nvPr/>
        </p:nvSpPr>
        <p:spPr>
          <a:xfrm>
            <a:off x="1047750" y="7737319"/>
            <a:ext cx="3460303" cy="11830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092"/>
              </a:lnSpc>
              <a:spcBef>
                <a:spcPct val="0"/>
              </a:spcBef>
            </a:pPr>
            <a:r>
              <a:rPr lang="en-US" sz="8000" spc="-260" dirty="0">
                <a:solidFill>
                  <a:srgbClr val="00518E"/>
                </a:solidFill>
                <a:latin typeface="Saira Stencil One" panose="00000500000000000000" pitchFamily="2" charset="0"/>
              </a:rPr>
              <a:t>seek.</a:t>
            </a:r>
          </a:p>
        </p:txBody>
      </p:sp>
      <p:sp>
        <p:nvSpPr>
          <p:cNvPr id="13" name="TXT: 25th Year Speicla...">
            <a:extLst>
              <a:ext uri="{FF2B5EF4-FFF2-40B4-BE49-F238E27FC236}">
                <a16:creationId xmlns:a16="http://schemas.microsoft.com/office/drawing/2014/main" id="{5DC894CE-16B4-7DC9-DE54-9B173BB5EC10}"/>
              </a:ext>
            </a:extLst>
          </p:cNvPr>
          <p:cNvSpPr txBox="1"/>
          <p:nvPr/>
        </p:nvSpPr>
        <p:spPr>
          <a:xfrm>
            <a:off x="1047750" y="6324600"/>
            <a:ext cx="4428000" cy="658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 spc="250" dirty="0">
                <a:solidFill>
                  <a:srgbClr val="002060"/>
                </a:solidFill>
                <a:latin typeface="Boucherie Block" panose="02000506000000020004" pitchFamily="2" charset="0"/>
                <a:ea typeface="Alice" pitchFamily="2" charset="0"/>
              </a:rPr>
              <a:t>25TH YEAR SPECIAL EXHIBITION</a:t>
            </a:r>
          </a:p>
          <a:p>
            <a:pPr>
              <a:lnSpc>
                <a:spcPts val="2600"/>
              </a:lnSpc>
            </a:pPr>
            <a:r>
              <a:rPr lang="en-US" sz="2000" spc="250" dirty="0">
                <a:solidFill>
                  <a:srgbClr val="002060"/>
                </a:solidFill>
                <a:latin typeface="Boucherie Block" panose="02000506000000020004" pitchFamily="2" charset="0"/>
                <a:ea typeface="Alice" pitchFamily="2" charset="0"/>
              </a:rPr>
              <a:t>20-24 JAN 2027 / 12-8 PM</a:t>
            </a:r>
          </a:p>
        </p:txBody>
      </p:sp>
    </p:spTree>
    <p:extLst>
      <p:ext uri="{BB962C8B-B14F-4D97-AF65-F5344CB8AC3E}">
        <p14:creationId xmlns:p14="http://schemas.microsoft.com/office/powerpoint/2010/main" val="1935512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7" presetClass="exit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0" presetClass="exit" presetSubtype="0" ac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 5">
            <a:extLst>
              <a:ext uri="{FF2B5EF4-FFF2-40B4-BE49-F238E27FC236}">
                <a16:creationId xmlns:a16="http://schemas.microsoft.com/office/drawing/2014/main" id="{7491C61B-F474-DFC4-CA16-8DEB1C2F49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41" r="7841"/>
          <a:stretch/>
        </p:blipFill>
        <p:spPr>
          <a:xfrm>
            <a:off x="-1" y="-600"/>
            <a:ext cx="6858001" cy="12193200"/>
          </a:xfrm>
          <a:prstGeom prst="rect">
            <a:avLst/>
          </a:prstGeom>
        </p:spPr>
      </p:pic>
      <p:pic>
        <p:nvPicPr>
          <p:cNvPr id="3" name="PIC 4">
            <a:extLst>
              <a:ext uri="{FF2B5EF4-FFF2-40B4-BE49-F238E27FC236}">
                <a16:creationId xmlns:a16="http://schemas.microsoft.com/office/drawing/2014/main" id="{527C934C-E5A0-4486-A7F4-A84DDE5F4F1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41" r="7841"/>
          <a:stretch/>
        </p:blipFill>
        <p:spPr>
          <a:xfrm flipH="1">
            <a:off x="-2" y="-600"/>
            <a:ext cx="6858001" cy="12193200"/>
          </a:xfrm>
          <a:prstGeom prst="rect">
            <a:avLst/>
          </a:prstGeom>
        </p:spPr>
      </p:pic>
      <p:sp>
        <p:nvSpPr>
          <p:cNvPr id="6" name="RECT BG">
            <a:extLst>
              <a:ext uri="{FF2B5EF4-FFF2-40B4-BE49-F238E27FC236}">
                <a16:creationId xmlns:a16="http://schemas.microsoft.com/office/drawing/2014/main" id="{286F29C1-E1F8-8A64-26C8-6C870A560D26}"/>
              </a:ext>
            </a:extLst>
          </p:cNvPr>
          <p:cNvSpPr/>
          <p:nvPr/>
        </p:nvSpPr>
        <p:spPr>
          <a:xfrm>
            <a:off x="0" y="5951713"/>
            <a:ext cx="6858000" cy="6240287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TXT: Web Address">
            <a:extLst>
              <a:ext uri="{FF2B5EF4-FFF2-40B4-BE49-F238E27FC236}">
                <a16:creationId xmlns:a16="http://schemas.microsoft.com/office/drawing/2014/main" id="{0D4C2AE4-B12E-5169-DE91-9E0217D58463}"/>
              </a:ext>
            </a:extLst>
          </p:cNvPr>
          <p:cNvSpPr txBox="1"/>
          <p:nvPr/>
        </p:nvSpPr>
        <p:spPr>
          <a:xfrm>
            <a:off x="1047750" y="11293065"/>
            <a:ext cx="4680000" cy="2286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7"/>
              </a:lnSpc>
            </a:pPr>
            <a:r>
              <a:rPr lang="en-US" sz="2000" spc="600" dirty="0">
                <a:solidFill>
                  <a:srgbClr val="002060"/>
                </a:solidFill>
                <a:latin typeface="Boucherie Block" panose="02000506000000020004" pitchFamily="2" charset="0"/>
              </a:rPr>
              <a:t>WWW.SEEKEXHIBITION.SITE </a:t>
            </a:r>
          </a:p>
        </p:txBody>
      </p:sp>
      <p:sp>
        <p:nvSpPr>
          <p:cNvPr id="8" name="TXT: The 25th year special...">
            <a:extLst>
              <a:ext uri="{FF2B5EF4-FFF2-40B4-BE49-F238E27FC236}">
                <a16:creationId xmlns:a16="http://schemas.microsoft.com/office/drawing/2014/main" id="{7B5C46FF-31A5-FD50-A9BE-5FD270C4685F}"/>
              </a:ext>
            </a:extLst>
          </p:cNvPr>
          <p:cNvSpPr txBox="1"/>
          <p:nvPr/>
        </p:nvSpPr>
        <p:spPr>
          <a:xfrm>
            <a:off x="1047750" y="8978886"/>
            <a:ext cx="4752000" cy="14275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200" dirty="0">
                <a:solidFill>
                  <a:srgbClr val="002060"/>
                </a:solidFill>
                <a:latin typeface="League Spartan" pitchFamily="2" charset="0"/>
                <a:ea typeface="Alice" pitchFamily="2" charset="0"/>
                <a:cs typeface="Poppins" panose="00000500000000000000" pitchFamily="2" charset="0"/>
              </a:rPr>
              <a:t>The 25th year special exhibition is a celebration of variety and plurality. Seek your place in the world of style and looks. </a:t>
            </a:r>
            <a:r>
              <a:rPr lang="en-US" sz="2200" dirty="0">
                <a:solidFill>
                  <a:srgbClr val="002060"/>
                </a:solidFill>
                <a:latin typeface="League Spartan SemiBold" pitchFamily="2" charset="0"/>
                <a:ea typeface="Alice" pitchFamily="2" charset="0"/>
                <a:cs typeface="Poppins" panose="00000500000000000000" pitchFamily="2" charset="0"/>
              </a:rPr>
              <a:t>Book your time now!</a:t>
            </a:r>
          </a:p>
        </p:txBody>
      </p:sp>
      <p:sp>
        <p:nvSpPr>
          <p:cNvPr id="9" name="TXT: Seek">
            <a:extLst>
              <a:ext uri="{FF2B5EF4-FFF2-40B4-BE49-F238E27FC236}">
                <a16:creationId xmlns:a16="http://schemas.microsoft.com/office/drawing/2014/main" id="{1261FA6D-4EB0-FD80-5B19-23CEA998EAA2}"/>
              </a:ext>
            </a:extLst>
          </p:cNvPr>
          <p:cNvSpPr txBox="1"/>
          <p:nvPr/>
        </p:nvSpPr>
        <p:spPr>
          <a:xfrm>
            <a:off x="1047750" y="7737319"/>
            <a:ext cx="3460303" cy="11830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092"/>
              </a:lnSpc>
              <a:spcBef>
                <a:spcPct val="0"/>
              </a:spcBef>
            </a:pPr>
            <a:r>
              <a:rPr lang="en-US" sz="8000" spc="-260" dirty="0">
                <a:solidFill>
                  <a:srgbClr val="00518E"/>
                </a:solidFill>
                <a:latin typeface="Saira Stencil One" panose="00000500000000000000" pitchFamily="2" charset="0"/>
              </a:rPr>
              <a:t>seek.</a:t>
            </a:r>
          </a:p>
        </p:txBody>
      </p:sp>
      <p:sp>
        <p:nvSpPr>
          <p:cNvPr id="13" name="TXT: 25th Year Speicla...">
            <a:extLst>
              <a:ext uri="{FF2B5EF4-FFF2-40B4-BE49-F238E27FC236}">
                <a16:creationId xmlns:a16="http://schemas.microsoft.com/office/drawing/2014/main" id="{157D6DF4-44FC-AB19-0306-66A47F9A238F}"/>
              </a:ext>
            </a:extLst>
          </p:cNvPr>
          <p:cNvSpPr txBox="1"/>
          <p:nvPr/>
        </p:nvSpPr>
        <p:spPr>
          <a:xfrm>
            <a:off x="1047750" y="6324600"/>
            <a:ext cx="4428000" cy="658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 spc="250" dirty="0">
                <a:solidFill>
                  <a:srgbClr val="002060"/>
                </a:solidFill>
                <a:latin typeface="Boucherie Block" panose="02000506000000020004" pitchFamily="2" charset="0"/>
                <a:ea typeface="Alice" pitchFamily="2" charset="0"/>
              </a:rPr>
              <a:t>25TH YEAR SPECIAL EXHIBITION</a:t>
            </a:r>
          </a:p>
          <a:p>
            <a:pPr>
              <a:lnSpc>
                <a:spcPts val="2600"/>
              </a:lnSpc>
            </a:pPr>
            <a:r>
              <a:rPr lang="en-US" sz="2000" spc="250" dirty="0">
                <a:solidFill>
                  <a:srgbClr val="002060"/>
                </a:solidFill>
                <a:latin typeface="Boucherie Block" panose="02000506000000020004" pitchFamily="2" charset="0"/>
                <a:ea typeface="Alice" pitchFamily="2" charset="0"/>
              </a:rPr>
              <a:t>20-24 JAN 2027 / 12-8 PM</a:t>
            </a:r>
          </a:p>
        </p:txBody>
      </p:sp>
    </p:spTree>
    <p:extLst>
      <p:ext uri="{BB962C8B-B14F-4D97-AF65-F5344CB8AC3E}">
        <p14:creationId xmlns:p14="http://schemas.microsoft.com/office/powerpoint/2010/main" val="3479169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7" presetClass="exit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0" presetClass="exit" presetSubtype="0" ac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 1">
            <a:extLst>
              <a:ext uri="{FF2B5EF4-FFF2-40B4-BE49-F238E27FC236}">
                <a16:creationId xmlns:a16="http://schemas.microsoft.com/office/drawing/2014/main" id="{5681F9D9-5C69-8386-B3E3-80A19AA782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41" r="7841"/>
          <a:stretch/>
        </p:blipFill>
        <p:spPr>
          <a:xfrm>
            <a:off x="-1" y="-600"/>
            <a:ext cx="6858001" cy="12193200"/>
          </a:xfrm>
          <a:prstGeom prst="rect">
            <a:avLst/>
          </a:prstGeom>
        </p:spPr>
      </p:pic>
      <p:pic>
        <p:nvPicPr>
          <p:cNvPr id="3" name="PIC 5">
            <a:extLst>
              <a:ext uri="{FF2B5EF4-FFF2-40B4-BE49-F238E27FC236}">
                <a16:creationId xmlns:a16="http://schemas.microsoft.com/office/drawing/2014/main" id="{527C934C-E5A0-4486-A7F4-A84DDE5F4F1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41" r="7841"/>
          <a:stretch/>
        </p:blipFill>
        <p:spPr>
          <a:xfrm>
            <a:off x="-1" y="-600"/>
            <a:ext cx="6858001" cy="12193200"/>
          </a:xfrm>
          <a:prstGeom prst="rect">
            <a:avLst/>
          </a:prstGeom>
        </p:spPr>
      </p:pic>
      <p:sp>
        <p:nvSpPr>
          <p:cNvPr id="6" name="RECT BG">
            <a:extLst>
              <a:ext uri="{FF2B5EF4-FFF2-40B4-BE49-F238E27FC236}">
                <a16:creationId xmlns:a16="http://schemas.microsoft.com/office/drawing/2014/main" id="{18DCA187-F642-BCE4-07C9-CEE2F967F2D3}"/>
              </a:ext>
            </a:extLst>
          </p:cNvPr>
          <p:cNvSpPr/>
          <p:nvPr/>
        </p:nvSpPr>
        <p:spPr>
          <a:xfrm>
            <a:off x="0" y="5951713"/>
            <a:ext cx="6858000" cy="6240287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TXT: Web Address">
            <a:extLst>
              <a:ext uri="{FF2B5EF4-FFF2-40B4-BE49-F238E27FC236}">
                <a16:creationId xmlns:a16="http://schemas.microsoft.com/office/drawing/2014/main" id="{E52B0DDB-6824-C8A0-736F-5772BD0B840A}"/>
              </a:ext>
            </a:extLst>
          </p:cNvPr>
          <p:cNvSpPr txBox="1"/>
          <p:nvPr/>
        </p:nvSpPr>
        <p:spPr>
          <a:xfrm>
            <a:off x="1047750" y="11293065"/>
            <a:ext cx="4680000" cy="2286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587"/>
              </a:lnSpc>
            </a:pPr>
            <a:r>
              <a:rPr lang="en-US" sz="2000" spc="600" dirty="0">
                <a:solidFill>
                  <a:srgbClr val="002060"/>
                </a:solidFill>
                <a:latin typeface="Boucherie Block" panose="02000506000000020004" pitchFamily="2" charset="0"/>
              </a:rPr>
              <a:t>WWW.SEEKEXHIBITION.SITE </a:t>
            </a:r>
          </a:p>
        </p:txBody>
      </p:sp>
      <p:sp>
        <p:nvSpPr>
          <p:cNvPr id="8" name="TXT: The 25th year special...">
            <a:extLst>
              <a:ext uri="{FF2B5EF4-FFF2-40B4-BE49-F238E27FC236}">
                <a16:creationId xmlns:a16="http://schemas.microsoft.com/office/drawing/2014/main" id="{77878142-F16E-089C-25D4-F6D4CD1084B1}"/>
              </a:ext>
            </a:extLst>
          </p:cNvPr>
          <p:cNvSpPr txBox="1"/>
          <p:nvPr/>
        </p:nvSpPr>
        <p:spPr>
          <a:xfrm>
            <a:off x="1047750" y="8978886"/>
            <a:ext cx="4752000" cy="14275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200" dirty="0">
                <a:solidFill>
                  <a:srgbClr val="002060"/>
                </a:solidFill>
                <a:latin typeface="League Spartan" pitchFamily="2" charset="0"/>
                <a:ea typeface="Alice" pitchFamily="2" charset="0"/>
                <a:cs typeface="Poppins" panose="00000500000000000000" pitchFamily="2" charset="0"/>
              </a:rPr>
              <a:t>The 25th year special exhibition is a celebration of variety and plurality. Seek your place in the world of style and looks. </a:t>
            </a:r>
            <a:r>
              <a:rPr lang="en-US" sz="2200" dirty="0">
                <a:solidFill>
                  <a:srgbClr val="002060"/>
                </a:solidFill>
                <a:latin typeface="League Spartan SemiBold" pitchFamily="2" charset="0"/>
                <a:ea typeface="Alice" pitchFamily="2" charset="0"/>
                <a:cs typeface="Poppins" panose="00000500000000000000" pitchFamily="2" charset="0"/>
              </a:rPr>
              <a:t>Book your time now!</a:t>
            </a:r>
          </a:p>
        </p:txBody>
      </p:sp>
      <p:sp>
        <p:nvSpPr>
          <p:cNvPr id="9" name="TXT: Seek">
            <a:extLst>
              <a:ext uri="{FF2B5EF4-FFF2-40B4-BE49-F238E27FC236}">
                <a16:creationId xmlns:a16="http://schemas.microsoft.com/office/drawing/2014/main" id="{5EA1133B-AEF2-190B-BFF5-51B220EA6333}"/>
              </a:ext>
            </a:extLst>
          </p:cNvPr>
          <p:cNvSpPr txBox="1"/>
          <p:nvPr/>
        </p:nvSpPr>
        <p:spPr>
          <a:xfrm>
            <a:off x="1047750" y="7737319"/>
            <a:ext cx="3460303" cy="11830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092"/>
              </a:lnSpc>
              <a:spcBef>
                <a:spcPct val="0"/>
              </a:spcBef>
            </a:pPr>
            <a:r>
              <a:rPr lang="en-US" sz="8000" spc="-260" dirty="0">
                <a:solidFill>
                  <a:srgbClr val="00518E"/>
                </a:solidFill>
                <a:latin typeface="Saira Stencil One" panose="00000500000000000000" pitchFamily="2" charset="0"/>
              </a:rPr>
              <a:t>seek.</a:t>
            </a:r>
          </a:p>
        </p:txBody>
      </p:sp>
      <p:sp>
        <p:nvSpPr>
          <p:cNvPr id="13" name="TXT: 25th Year Speicla...">
            <a:extLst>
              <a:ext uri="{FF2B5EF4-FFF2-40B4-BE49-F238E27FC236}">
                <a16:creationId xmlns:a16="http://schemas.microsoft.com/office/drawing/2014/main" id="{97D7F293-C2E4-446E-235B-2E224AAB54A8}"/>
              </a:ext>
            </a:extLst>
          </p:cNvPr>
          <p:cNvSpPr txBox="1"/>
          <p:nvPr/>
        </p:nvSpPr>
        <p:spPr>
          <a:xfrm>
            <a:off x="1047750" y="6324600"/>
            <a:ext cx="4428000" cy="658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00"/>
              </a:lnSpc>
            </a:pPr>
            <a:r>
              <a:rPr lang="en-US" sz="2000" spc="250" dirty="0">
                <a:solidFill>
                  <a:srgbClr val="002060"/>
                </a:solidFill>
                <a:latin typeface="Boucherie Block" panose="02000506000000020004" pitchFamily="2" charset="0"/>
                <a:ea typeface="Alice" pitchFamily="2" charset="0"/>
              </a:rPr>
              <a:t>25TH YEAR SPECIAL EXHIBITION</a:t>
            </a:r>
          </a:p>
          <a:p>
            <a:pPr>
              <a:lnSpc>
                <a:spcPts val="2600"/>
              </a:lnSpc>
            </a:pPr>
            <a:r>
              <a:rPr lang="en-US" sz="2000" spc="250" dirty="0">
                <a:solidFill>
                  <a:srgbClr val="002060"/>
                </a:solidFill>
                <a:latin typeface="Boucherie Block" panose="02000506000000020004" pitchFamily="2" charset="0"/>
                <a:ea typeface="Alice" pitchFamily="2" charset="0"/>
              </a:rPr>
              <a:t>20-24 JAN 2027 / 12-8 PM</a:t>
            </a:r>
          </a:p>
        </p:txBody>
      </p:sp>
    </p:spTree>
    <p:extLst>
      <p:ext uri="{BB962C8B-B14F-4D97-AF65-F5344CB8AC3E}">
        <p14:creationId xmlns:p14="http://schemas.microsoft.com/office/powerpoint/2010/main" val="2614325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750"/>
    </mc:Choice>
    <mc:Fallback xmlns="">
      <p:transition spd="slow" advClick="0" advTm="27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7" presetClass="exit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50" presetClass="exit" presetSubtype="0" ac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242</Words>
  <Application>Microsoft Office PowerPoint</Application>
  <PresentationFormat>Widescreen</PresentationFormat>
  <Paragraphs>27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League Spartan SemiBold</vt:lpstr>
      <vt:lpstr>Arial</vt:lpstr>
      <vt:lpstr>Saira Stencil One</vt:lpstr>
      <vt:lpstr>Boucherie Block</vt:lpstr>
      <vt:lpstr>League Spartan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28VE-23 Seek Look</dc:title>
  <dc:creator>Partha Bhattacharya</dc:creator>
  <cp:lastModifiedBy>Partha Bhattacharya</cp:lastModifiedBy>
  <cp:revision>18</cp:revision>
  <dcterms:created xsi:type="dcterms:W3CDTF">2006-08-16T00:00:00Z</dcterms:created>
  <dcterms:modified xsi:type="dcterms:W3CDTF">2024-01-31T14:50:09Z</dcterms:modified>
  <dc:identifier>DAFvc0Bax8g</dc:identifier>
</cp:coreProperties>
</file>