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69" r:id="rId2"/>
    <p:sldId id="256" r:id="rId3"/>
    <p:sldId id="266" r:id="rId4"/>
    <p:sldId id="267" r:id="rId5"/>
    <p:sldId id="268" r:id="rId6"/>
  </p:sldIdLst>
  <p:sldSz cx="7199313" cy="8999538"/>
  <p:notesSz cx="6858000" cy="9144000"/>
  <p:embeddedFontLst>
    <p:embeddedFont>
      <p:font typeface="Allerta Stencil" pitchFamily="2" charset="0"/>
      <p:regular r:id="rId8"/>
    </p:embeddedFont>
    <p:embeddedFont>
      <p:font typeface="League Spartan" pitchFamily="2" charset="0"/>
      <p:regular r:id="rId9"/>
      <p:bold r:id="rId10"/>
    </p:embeddedFont>
    <p:embeddedFont>
      <p:font typeface="League Spartan SemiBold" pitchFamily="2" charset="0"/>
      <p:bold r:id="rId11"/>
    </p:embeddedFont>
    <p:embeddedFont>
      <p:font typeface="Saira Stencil One" panose="00000500000000000000" pitchFamily="2" charset="0"/>
      <p:regular r:id="rId12"/>
    </p:embeddedFont>
  </p:embeddedFontLst>
  <p:defaultTextStyle>
    <a:defPPr>
      <a:defRPr lang="en-US"/>
    </a:defPPr>
    <a:lvl1pPr marL="0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1pPr>
    <a:lvl2pPr marL="365739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2pPr>
    <a:lvl3pPr marL="731476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3pPr>
    <a:lvl4pPr marL="1097215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4pPr>
    <a:lvl5pPr marL="1462954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5pPr>
    <a:lvl6pPr marL="1828691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6pPr>
    <a:lvl7pPr marL="2194430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7pPr>
    <a:lvl8pPr marL="2560169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8pPr>
    <a:lvl9pPr marL="2925906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" userDrawn="1">
          <p15:clr>
            <a:srgbClr val="A4A3A4"/>
          </p15:clr>
        </p15:guide>
        <p15:guide id="2" pos="217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2A92"/>
    <a:srgbClr val="00518E"/>
    <a:srgbClr val="EDFFFF"/>
    <a:srgbClr val="F1F0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300" autoAdjust="0"/>
    <p:restoredTop sz="94622" autoAdjust="0"/>
  </p:normalViewPr>
  <p:slideViewPr>
    <p:cSldViewPr>
      <p:cViewPr>
        <p:scale>
          <a:sx n="40" d="100"/>
          <a:sy n="40" d="100"/>
        </p:scale>
        <p:origin x="2501" y="605"/>
      </p:cViewPr>
      <p:guideLst>
        <p:guide orient="horz" pos="1360"/>
        <p:guide pos="21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D1FC7-FE63-4AAB-B906-D585EC244593}" type="datetimeFigureOut">
              <a:rPr lang="en-IN" smtClean="0"/>
              <a:t>31-01-2024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5513" y="1143000"/>
            <a:ext cx="2466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09680-AA35-4829-B047-4889D55D0C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990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1pPr>
    <a:lvl2pPr marL="645155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2pPr>
    <a:lvl3pPr marL="129031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3pPr>
    <a:lvl4pPr marL="1935465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4pPr>
    <a:lvl5pPr marL="258062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5pPr>
    <a:lvl6pPr marL="3225775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6pPr>
    <a:lvl7pPr marL="387093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7pPr>
    <a:lvl8pPr marL="4516084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8pPr>
    <a:lvl9pPr marL="5161239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95513" y="1143000"/>
            <a:ext cx="246697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IN" dirty="0"/>
              <a:t>FONTS: Saira Stencil One, </a:t>
            </a:r>
            <a:r>
              <a:rPr lang="en-IN" dirty="0" err="1"/>
              <a:t>Allerta</a:t>
            </a:r>
            <a:r>
              <a:rPr lang="en-IN" dirty="0"/>
              <a:t> Stencil, League Spartan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909680-AA35-4829-B047-4889D55D0C3F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271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353" y="1341931"/>
            <a:ext cx="5874639" cy="92595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6703" y="2447877"/>
            <a:ext cx="4837939" cy="110394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9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82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740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7653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956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14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3393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530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10722" y="172992"/>
            <a:ext cx="1555052" cy="36858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569" y="172992"/>
            <a:ext cx="4549967" cy="368581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949" y="2775858"/>
            <a:ext cx="5874639" cy="857956"/>
          </a:xfrm>
        </p:spPr>
        <p:txBody>
          <a:bodyPr anchor="t"/>
          <a:lstStyle>
            <a:lvl1pPr algn="l">
              <a:defRPr sz="1674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5949" y="1830909"/>
            <a:ext cx="5874639" cy="944951"/>
          </a:xfrm>
        </p:spPr>
        <p:txBody>
          <a:bodyPr anchor="b"/>
          <a:lstStyle>
            <a:lvl1pPr marL="0" indent="0">
              <a:buNone/>
              <a:defRPr sz="837">
                <a:solidFill>
                  <a:schemeClr val="tx1">
                    <a:tint val="75000"/>
                  </a:schemeClr>
                </a:solidFill>
              </a:defRPr>
            </a:lvl1pPr>
            <a:lvl2pPr marL="191339" indent="0">
              <a:buNone/>
              <a:defRPr sz="753">
                <a:solidFill>
                  <a:schemeClr val="tx1">
                    <a:tint val="75000"/>
                  </a:schemeClr>
                </a:solidFill>
              </a:defRPr>
            </a:lvl2pPr>
            <a:lvl3pPr marL="382678" indent="0">
              <a:buNone/>
              <a:defRPr sz="670">
                <a:solidFill>
                  <a:schemeClr val="tx1">
                    <a:tint val="75000"/>
                  </a:schemeClr>
                </a:solidFill>
              </a:defRPr>
            </a:lvl3pPr>
            <a:lvl4pPr marL="574018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4pPr>
            <a:lvl5pPr marL="765357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5pPr>
            <a:lvl6pPr marL="956696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6pPr>
            <a:lvl7pPr marL="1148035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7pPr>
            <a:lvl8pPr marL="1339374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8pPr>
            <a:lvl9pPr marL="1530714" indent="0">
              <a:buNone/>
              <a:defRPr sz="5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5569" y="1007949"/>
            <a:ext cx="3052509" cy="2850854"/>
          </a:xfrm>
        </p:spPr>
        <p:txBody>
          <a:bodyPr/>
          <a:lstStyle>
            <a:lvl1pPr>
              <a:defRPr sz="1172"/>
            </a:lvl1pPr>
            <a:lvl2pPr>
              <a:defRPr sz="1005"/>
            </a:lvl2pPr>
            <a:lvl3pPr>
              <a:defRPr sz="837"/>
            </a:lvl3pPr>
            <a:lvl4pPr>
              <a:defRPr sz="753"/>
            </a:lvl4pPr>
            <a:lvl5pPr>
              <a:defRPr sz="753"/>
            </a:lvl5pPr>
            <a:lvl6pPr>
              <a:defRPr sz="753"/>
            </a:lvl6pPr>
            <a:lvl7pPr>
              <a:defRPr sz="753"/>
            </a:lvl7pPr>
            <a:lvl8pPr>
              <a:defRPr sz="753"/>
            </a:lvl8pPr>
            <a:lvl9pPr>
              <a:defRPr sz="7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13265" y="1007949"/>
            <a:ext cx="3052509" cy="2850854"/>
          </a:xfrm>
        </p:spPr>
        <p:txBody>
          <a:bodyPr/>
          <a:lstStyle>
            <a:lvl1pPr>
              <a:defRPr sz="1172"/>
            </a:lvl1pPr>
            <a:lvl2pPr>
              <a:defRPr sz="1005"/>
            </a:lvl2pPr>
            <a:lvl3pPr>
              <a:defRPr sz="837"/>
            </a:lvl3pPr>
            <a:lvl4pPr>
              <a:defRPr sz="753"/>
            </a:lvl4pPr>
            <a:lvl5pPr>
              <a:defRPr sz="753"/>
            </a:lvl5pPr>
            <a:lvl6pPr>
              <a:defRPr sz="753"/>
            </a:lvl6pPr>
            <a:lvl7pPr>
              <a:defRPr sz="753"/>
            </a:lvl7pPr>
            <a:lvl8pPr>
              <a:defRPr sz="753"/>
            </a:lvl8pPr>
            <a:lvl9pPr>
              <a:defRPr sz="75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567" y="966951"/>
            <a:ext cx="3053710" cy="402979"/>
          </a:xfrm>
        </p:spPr>
        <p:txBody>
          <a:bodyPr anchor="b"/>
          <a:lstStyle>
            <a:lvl1pPr marL="0" indent="0">
              <a:buNone/>
              <a:defRPr sz="1005" b="1"/>
            </a:lvl1pPr>
            <a:lvl2pPr marL="191339" indent="0">
              <a:buNone/>
              <a:defRPr sz="837" b="1"/>
            </a:lvl2pPr>
            <a:lvl3pPr marL="382678" indent="0">
              <a:buNone/>
              <a:defRPr sz="753" b="1"/>
            </a:lvl3pPr>
            <a:lvl4pPr marL="574018" indent="0">
              <a:buNone/>
              <a:defRPr sz="670" b="1"/>
            </a:lvl4pPr>
            <a:lvl5pPr marL="765357" indent="0">
              <a:buNone/>
              <a:defRPr sz="670" b="1"/>
            </a:lvl5pPr>
            <a:lvl6pPr marL="956696" indent="0">
              <a:buNone/>
              <a:defRPr sz="670" b="1"/>
            </a:lvl6pPr>
            <a:lvl7pPr marL="1148035" indent="0">
              <a:buNone/>
              <a:defRPr sz="670" b="1"/>
            </a:lvl7pPr>
            <a:lvl8pPr marL="1339374" indent="0">
              <a:buNone/>
              <a:defRPr sz="670" b="1"/>
            </a:lvl8pPr>
            <a:lvl9pPr marL="1530714" indent="0">
              <a:buNone/>
              <a:defRPr sz="67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5567" y="1369931"/>
            <a:ext cx="3053710" cy="2488872"/>
          </a:xfrm>
        </p:spPr>
        <p:txBody>
          <a:bodyPr/>
          <a:lstStyle>
            <a:lvl1pPr>
              <a:defRPr sz="1005"/>
            </a:lvl1pPr>
            <a:lvl2pPr>
              <a:defRPr sz="837"/>
            </a:lvl2pPr>
            <a:lvl3pPr>
              <a:defRPr sz="753"/>
            </a:lvl3pPr>
            <a:lvl4pPr>
              <a:defRPr sz="670"/>
            </a:lvl4pPr>
            <a:lvl5pPr>
              <a:defRPr sz="670"/>
            </a:lvl5pPr>
            <a:lvl6pPr>
              <a:defRPr sz="670"/>
            </a:lvl6pPr>
            <a:lvl7pPr>
              <a:defRPr sz="670"/>
            </a:lvl7pPr>
            <a:lvl8pPr>
              <a:defRPr sz="670"/>
            </a:lvl8pPr>
            <a:lvl9pPr>
              <a:defRPr sz="6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10868" y="966951"/>
            <a:ext cx="3054907" cy="402979"/>
          </a:xfrm>
        </p:spPr>
        <p:txBody>
          <a:bodyPr anchor="b"/>
          <a:lstStyle>
            <a:lvl1pPr marL="0" indent="0">
              <a:buNone/>
              <a:defRPr sz="1005" b="1"/>
            </a:lvl1pPr>
            <a:lvl2pPr marL="191339" indent="0">
              <a:buNone/>
              <a:defRPr sz="837" b="1"/>
            </a:lvl2pPr>
            <a:lvl3pPr marL="382678" indent="0">
              <a:buNone/>
              <a:defRPr sz="753" b="1"/>
            </a:lvl3pPr>
            <a:lvl4pPr marL="574018" indent="0">
              <a:buNone/>
              <a:defRPr sz="670" b="1"/>
            </a:lvl4pPr>
            <a:lvl5pPr marL="765357" indent="0">
              <a:buNone/>
              <a:defRPr sz="670" b="1"/>
            </a:lvl5pPr>
            <a:lvl6pPr marL="956696" indent="0">
              <a:buNone/>
              <a:defRPr sz="670" b="1"/>
            </a:lvl6pPr>
            <a:lvl7pPr marL="1148035" indent="0">
              <a:buNone/>
              <a:defRPr sz="670" b="1"/>
            </a:lvl7pPr>
            <a:lvl8pPr marL="1339374" indent="0">
              <a:buNone/>
              <a:defRPr sz="670" b="1"/>
            </a:lvl8pPr>
            <a:lvl9pPr marL="1530714" indent="0">
              <a:buNone/>
              <a:defRPr sz="67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10868" y="1369931"/>
            <a:ext cx="3054907" cy="2488872"/>
          </a:xfrm>
        </p:spPr>
        <p:txBody>
          <a:bodyPr/>
          <a:lstStyle>
            <a:lvl1pPr>
              <a:defRPr sz="1005"/>
            </a:lvl1pPr>
            <a:lvl2pPr>
              <a:defRPr sz="837"/>
            </a:lvl2pPr>
            <a:lvl3pPr>
              <a:defRPr sz="753"/>
            </a:lvl3pPr>
            <a:lvl4pPr>
              <a:defRPr sz="670"/>
            </a:lvl4pPr>
            <a:lvl5pPr>
              <a:defRPr sz="670"/>
            </a:lvl5pPr>
            <a:lvl6pPr>
              <a:defRPr sz="670"/>
            </a:lvl6pPr>
            <a:lvl7pPr>
              <a:defRPr sz="670"/>
            </a:lvl7pPr>
            <a:lvl8pPr>
              <a:defRPr sz="670"/>
            </a:lvl8pPr>
            <a:lvl9pPr>
              <a:defRPr sz="6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570" y="171992"/>
            <a:ext cx="2273783" cy="731962"/>
          </a:xfrm>
        </p:spPr>
        <p:txBody>
          <a:bodyPr anchor="b"/>
          <a:lstStyle>
            <a:lvl1pPr algn="l">
              <a:defRPr sz="83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02141" y="171993"/>
            <a:ext cx="3863631" cy="3686811"/>
          </a:xfrm>
        </p:spPr>
        <p:txBody>
          <a:bodyPr/>
          <a:lstStyle>
            <a:lvl1pPr>
              <a:defRPr sz="1339"/>
            </a:lvl1pPr>
            <a:lvl2pPr>
              <a:defRPr sz="1172"/>
            </a:lvl2pPr>
            <a:lvl3pPr>
              <a:defRPr sz="1005"/>
            </a:lvl3pPr>
            <a:lvl4pPr>
              <a:defRPr sz="837"/>
            </a:lvl4pPr>
            <a:lvl5pPr>
              <a:defRPr sz="837"/>
            </a:lvl5pPr>
            <a:lvl6pPr>
              <a:defRPr sz="837"/>
            </a:lvl6pPr>
            <a:lvl7pPr>
              <a:defRPr sz="837"/>
            </a:lvl7pPr>
            <a:lvl8pPr>
              <a:defRPr sz="837"/>
            </a:lvl8pPr>
            <a:lvl9pPr>
              <a:defRPr sz="83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5570" y="903955"/>
            <a:ext cx="2273783" cy="2954848"/>
          </a:xfrm>
        </p:spPr>
        <p:txBody>
          <a:bodyPr/>
          <a:lstStyle>
            <a:lvl1pPr marL="0" indent="0">
              <a:buNone/>
              <a:defRPr sz="586"/>
            </a:lvl1pPr>
            <a:lvl2pPr marL="191339" indent="0">
              <a:buNone/>
              <a:defRPr sz="502"/>
            </a:lvl2pPr>
            <a:lvl3pPr marL="382678" indent="0">
              <a:buNone/>
              <a:defRPr sz="419"/>
            </a:lvl3pPr>
            <a:lvl4pPr marL="574018" indent="0">
              <a:buNone/>
              <a:defRPr sz="376"/>
            </a:lvl4pPr>
            <a:lvl5pPr marL="765357" indent="0">
              <a:buNone/>
              <a:defRPr sz="376"/>
            </a:lvl5pPr>
            <a:lvl6pPr marL="956696" indent="0">
              <a:buNone/>
              <a:defRPr sz="376"/>
            </a:lvl6pPr>
            <a:lvl7pPr marL="1148035" indent="0">
              <a:buNone/>
              <a:defRPr sz="376"/>
            </a:lvl7pPr>
            <a:lvl8pPr marL="1339374" indent="0">
              <a:buNone/>
              <a:defRPr sz="376"/>
            </a:lvl8pPr>
            <a:lvl9pPr marL="1530714" indent="0">
              <a:buNone/>
              <a:defRPr sz="37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54672" y="3023845"/>
            <a:ext cx="4146804" cy="356982"/>
          </a:xfrm>
        </p:spPr>
        <p:txBody>
          <a:bodyPr anchor="b"/>
          <a:lstStyle>
            <a:lvl1pPr algn="l">
              <a:defRPr sz="83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54672" y="385983"/>
            <a:ext cx="4146804" cy="2591866"/>
          </a:xfrm>
        </p:spPr>
        <p:txBody>
          <a:bodyPr/>
          <a:lstStyle>
            <a:lvl1pPr marL="0" indent="0">
              <a:buNone/>
              <a:defRPr sz="1339"/>
            </a:lvl1pPr>
            <a:lvl2pPr marL="191339" indent="0">
              <a:buNone/>
              <a:defRPr sz="1172"/>
            </a:lvl2pPr>
            <a:lvl3pPr marL="382678" indent="0">
              <a:buNone/>
              <a:defRPr sz="1005"/>
            </a:lvl3pPr>
            <a:lvl4pPr marL="574018" indent="0">
              <a:buNone/>
              <a:defRPr sz="837"/>
            </a:lvl4pPr>
            <a:lvl5pPr marL="765357" indent="0">
              <a:buNone/>
              <a:defRPr sz="837"/>
            </a:lvl5pPr>
            <a:lvl6pPr marL="956696" indent="0">
              <a:buNone/>
              <a:defRPr sz="837"/>
            </a:lvl6pPr>
            <a:lvl7pPr marL="1148035" indent="0">
              <a:buNone/>
              <a:defRPr sz="837"/>
            </a:lvl7pPr>
            <a:lvl8pPr marL="1339374" indent="0">
              <a:buNone/>
              <a:defRPr sz="837"/>
            </a:lvl8pPr>
            <a:lvl9pPr marL="1530714" indent="0">
              <a:buNone/>
              <a:defRPr sz="83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54672" y="3380829"/>
            <a:ext cx="4146804" cy="506973"/>
          </a:xfrm>
        </p:spPr>
        <p:txBody>
          <a:bodyPr/>
          <a:lstStyle>
            <a:lvl1pPr marL="0" indent="0">
              <a:buNone/>
              <a:defRPr sz="586"/>
            </a:lvl1pPr>
            <a:lvl2pPr marL="191339" indent="0">
              <a:buNone/>
              <a:defRPr sz="502"/>
            </a:lvl2pPr>
            <a:lvl3pPr marL="382678" indent="0">
              <a:buNone/>
              <a:defRPr sz="419"/>
            </a:lvl3pPr>
            <a:lvl4pPr marL="574018" indent="0">
              <a:buNone/>
              <a:defRPr sz="376"/>
            </a:lvl4pPr>
            <a:lvl5pPr marL="765357" indent="0">
              <a:buNone/>
              <a:defRPr sz="376"/>
            </a:lvl5pPr>
            <a:lvl6pPr marL="956696" indent="0">
              <a:buNone/>
              <a:defRPr sz="376"/>
            </a:lvl6pPr>
            <a:lvl7pPr marL="1148035" indent="0">
              <a:buNone/>
              <a:defRPr sz="376"/>
            </a:lvl7pPr>
            <a:lvl8pPr marL="1339374" indent="0">
              <a:buNone/>
              <a:defRPr sz="376"/>
            </a:lvl8pPr>
            <a:lvl9pPr marL="1530714" indent="0">
              <a:buNone/>
              <a:defRPr sz="376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568" y="172992"/>
            <a:ext cx="6220206" cy="719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568" y="1007949"/>
            <a:ext cx="6220206" cy="28508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5568" y="4003796"/>
            <a:ext cx="1612646" cy="2299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61377" y="4003796"/>
            <a:ext cx="2188591" cy="2299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53128" y="4003796"/>
            <a:ext cx="1612646" cy="2299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82678" rtl="0" eaLnBrk="1" latinLnBrk="0" hangingPunct="1">
        <a:spcBef>
          <a:spcPct val="0"/>
        </a:spcBef>
        <a:buNone/>
        <a:defRPr sz="18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505" indent="-143505" algn="l" defTabSz="382678" rtl="0" eaLnBrk="1" latinLnBrk="0" hangingPunct="1">
        <a:spcBef>
          <a:spcPct val="20000"/>
        </a:spcBef>
        <a:buFont typeface="Arial" pitchFamily="34" charset="0"/>
        <a:buChar char="•"/>
        <a:defRPr sz="1339" kern="1200">
          <a:solidFill>
            <a:schemeClr val="tx1"/>
          </a:solidFill>
          <a:latin typeface="+mn-lt"/>
          <a:ea typeface="+mn-ea"/>
          <a:cs typeface="+mn-cs"/>
        </a:defRPr>
      </a:lvl1pPr>
      <a:lvl2pPr marL="310926" indent="-119587" algn="l" defTabSz="382678" rtl="0" eaLnBrk="1" latinLnBrk="0" hangingPunct="1">
        <a:spcBef>
          <a:spcPct val="20000"/>
        </a:spcBef>
        <a:buFont typeface="Arial" pitchFamily="34" charset="0"/>
        <a:buChar char="–"/>
        <a:defRPr sz="1172" kern="1200">
          <a:solidFill>
            <a:schemeClr val="tx1"/>
          </a:solidFill>
          <a:latin typeface="+mn-lt"/>
          <a:ea typeface="+mn-ea"/>
          <a:cs typeface="+mn-cs"/>
        </a:defRPr>
      </a:lvl2pPr>
      <a:lvl3pPr marL="478348" indent="-95670" algn="l" defTabSz="382678" rtl="0" eaLnBrk="1" latinLnBrk="0" hangingPunct="1">
        <a:spcBef>
          <a:spcPct val="20000"/>
        </a:spcBef>
        <a:buFont typeface="Arial" pitchFamily="34" charset="0"/>
        <a:buChar char="•"/>
        <a:defRPr sz="1005" kern="1200">
          <a:solidFill>
            <a:schemeClr val="tx1"/>
          </a:solidFill>
          <a:latin typeface="+mn-lt"/>
          <a:ea typeface="+mn-ea"/>
          <a:cs typeface="+mn-cs"/>
        </a:defRPr>
      </a:lvl3pPr>
      <a:lvl4pPr marL="669686" indent="-95670" algn="l" defTabSz="382678" rtl="0" eaLnBrk="1" latinLnBrk="0" hangingPunct="1">
        <a:spcBef>
          <a:spcPct val="20000"/>
        </a:spcBef>
        <a:buFont typeface="Arial" pitchFamily="34" charset="0"/>
        <a:buChar char="–"/>
        <a:defRPr sz="837" kern="1200">
          <a:solidFill>
            <a:schemeClr val="tx1"/>
          </a:solidFill>
          <a:latin typeface="+mn-lt"/>
          <a:ea typeface="+mn-ea"/>
          <a:cs typeface="+mn-cs"/>
        </a:defRPr>
      </a:lvl4pPr>
      <a:lvl5pPr marL="861026" indent="-95670" algn="l" defTabSz="382678" rtl="0" eaLnBrk="1" latinLnBrk="0" hangingPunct="1">
        <a:spcBef>
          <a:spcPct val="20000"/>
        </a:spcBef>
        <a:buFont typeface="Arial" pitchFamily="34" charset="0"/>
        <a:buChar char="»"/>
        <a:defRPr sz="837" kern="1200">
          <a:solidFill>
            <a:schemeClr val="tx1"/>
          </a:solidFill>
          <a:latin typeface="+mn-lt"/>
          <a:ea typeface="+mn-ea"/>
          <a:cs typeface="+mn-cs"/>
        </a:defRPr>
      </a:lvl5pPr>
      <a:lvl6pPr marL="1052365" indent="-95670" algn="l" defTabSz="382678" rtl="0" eaLnBrk="1" latinLnBrk="0" hangingPunct="1">
        <a:spcBef>
          <a:spcPct val="20000"/>
        </a:spcBef>
        <a:buFont typeface="Arial" pitchFamily="34" charset="0"/>
        <a:buChar char="•"/>
        <a:defRPr sz="837" kern="1200">
          <a:solidFill>
            <a:schemeClr val="tx1"/>
          </a:solidFill>
          <a:latin typeface="+mn-lt"/>
          <a:ea typeface="+mn-ea"/>
          <a:cs typeface="+mn-cs"/>
        </a:defRPr>
      </a:lvl6pPr>
      <a:lvl7pPr marL="1243704" indent="-95670" algn="l" defTabSz="382678" rtl="0" eaLnBrk="1" latinLnBrk="0" hangingPunct="1">
        <a:spcBef>
          <a:spcPct val="20000"/>
        </a:spcBef>
        <a:buFont typeface="Arial" pitchFamily="34" charset="0"/>
        <a:buChar char="•"/>
        <a:defRPr sz="837" kern="1200">
          <a:solidFill>
            <a:schemeClr val="tx1"/>
          </a:solidFill>
          <a:latin typeface="+mn-lt"/>
          <a:ea typeface="+mn-ea"/>
          <a:cs typeface="+mn-cs"/>
        </a:defRPr>
      </a:lvl7pPr>
      <a:lvl8pPr marL="1435044" indent="-95670" algn="l" defTabSz="382678" rtl="0" eaLnBrk="1" latinLnBrk="0" hangingPunct="1">
        <a:spcBef>
          <a:spcPct val="20000"/>
        </a:spcBef>
        <a:buFont typeface="Arial" pitchFamily="34" charset="0"/>
        <a:buChar char="•"/>
        <a:defRPr sz="837" kern="1200">
          <a:solidFill>
            <a:schemeClr val="tx1"/>
          </a:solidFill>
          <a:latin typeface="+mn-lt"/>
          <a:ea typeface="+mn-ea"/>
          <a:cs typeface="+mn-cs"/>
        </a:defRPr>
      </a:lvl8pPr>
      <a:lvl9pPr marL="1626383" indent="-95670" algn="l" defTabSz="382678" rtl="0" eaLnBrk="1" latinLnBrk="0" hangingPunct="1">
        <a:spcBef>
          <a:spcPct val="20000"/>
        </a:spcBef>
        <a:buFont typeface="Arial" pitchFamily="34" charset="0"/>
        <a:buChar char="•"/>
        <a:defRPr sz="8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1pPr>
      <a:lvl2pPr marL="191339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2pPr>
      <a:lvl3pPr marL="382678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3pPr>
      <a:lvl4pPr marL="574018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4pPr>
      <a:lvl5pPr marL="765357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5pPr>
      <a:lvl6pPr marL="956696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6pPr>
      <a:lvl7pPr marL="1148035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7pPr>
      <a:lvl8pPr marL="1339374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8pPr>
      <a:lvl9pPr marL="1530714" algn="l" defTabSz="382678" rtl="0" eaLnBrk="1" latinLnBrk="0" hangingPunct="1">
        <a:defRPr sz="7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 2">
            <a:extLst>
              <a:ext uri="{FF2B5EF4-FFF2-40B4-BE49-F238E27FC236}">
                <a16:creationId xmlns:a16="http://schemas.microsoft.com/office/drawing/2014/main" id="{5B39517C-1E40-3772-A6CB-54E37B764F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>
            <a:off x="-344" y="1"/>
            <a:ext cx="7200000" cy="8999538"/>
          </a:xfrm>
          <a:prstGeom prst="rect">
            <a:avLst/>
          </a:prstGeom>
        </p:spPr>
      </p:pic>
      <p:pic>
        <p:nvPicPr>
          <p:cNvPr id="3" name="PIC 1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>
            <a:off x="-344" y="1"/>
            <a:ext cx="7200000" cy="8999538"/>
          </a:xfrm>
          <a:prstGeom prst="rect">
            <a:avLst/>
          </a:prstGeom>
        </p:spPr>
      </p:pic>
      <p:sp>
        <p:nvSpPr>
          <p:cNvPr id="14" name="RECT BG">
            <a:extLst>
              <a:ext uri="{FF2B5EF4-FFF2-40B4-BE49-F238E27FC236}">
                <a16:creationId xmlns:a16="http://schemas.microsoft.com/office/drawing/2014/main" id="{6AD3857D-2EE3-236E-1BB5-FAAE940B6D89}"/>
              </a:ext>
            </a:extLst>
          </p:cNvPr>
          <p:cNvSpPr/>
          <p:nvPr/>
        </p:nvSpPr>
        <p:spPr>
          <a:xfrm>
            <a:off x="-1" y="4319538"/>
            <a:ext cx="7199313" cy="46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62" dirty="0"/>
          </a:p>
        </p:txBody>
      </p:sp>
      <p:sp>
        <p:nvSpPr>
          <p:cNvPr id="16" name="TXT: Web Address">
            <a:extLst>
              <a:ext uri="{FF2B5EF4-FFF2-40B4-BE49-F238E27FC236}">
                <a16:creationId xmlns:a16="http://schemas.microsoft.com/office/drawing/2014/main" id="{DED45BCE-E3F4-84CD-6C32-C23CE99720D3}"/>
              </a:ext>
            </a:extLst>
          </p:cNvPr>
          <p:cNvSpPr txBox="1"/>
          <p:nvPr/>
        </p:nvSpPr>
        <p:spPr>
          <a:xfrm>
            <a:off x="1104106" y="8385969"/>
            <a:ext cx="4932000" cy="1687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72"/>
              </a:lnSpc>
            </a:pPr>
            <a:r>
              <a:rPr lang="en-US" sz="1800" spc="45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WWW.SEEKEXHIBITION.SITE </a:t>
            </a:r>
          </a:p>
        </p:txBody>
      </p:sp>
      <p:sp>
        <p:nvSpPr>
          <p:cNvPr id="17" name="TXT: The 25th year special...">
            <a:extLst>
              <a:ext uri="{FF2B5EF4-FFF2-40B4-BE49-F238E27FC236}">
                <a16:creationId xmlns:a16="http://schemas.microsoft.com/office/drawing/2014/main" id="{46C69C26-64A9-FB35-3C12-60C4111D0386}"/>
              </a:ext>
            </a:extLst>
          </p:cNvPr>
          <p:cNvSpPr txBox="1"/>
          <p:nvPr/>
        </p:nvSpPr>
        <p:spPr>
          <a:xfrm>
            <a:off x="1097656" y="6651040"/>
            <a:ext cx="5004000" cy="986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  <a:spcBef>
                <a:spcPct val="0"/>
              </a:spcBef>
            </a:pPr>
            <a:r>
              <a:rPr lang="en-US" sz="1800" dirty="0">
                <a:solidFill>
                  <a:srgbClr val="0A2A92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1800" dirty="0">
                <a:solidFill>
                  <a:srgbClr val="0A2A92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18" name="TXT: Seek">
            <a:extLst>
              <a:ext uri="{FF2B5EF4-FFF2-40B4-BE49-F238E27FC236}">
                <a16:creationId xmlns:a16="http://schemas.microsoft.com/office/drawing/2014/main" id="{6EFDD672-F0DD-DF6C-C2C6-F94783B7F575}"/>
              </a:ext>
            </a:extLst>
          </p:cNvPr>
          <p:cNvSpPr txBox="1"/>
          <p:nvPr/>
        </p:nvSpPr>
        <p:spPr>
          <a:xfrm>
            <a:off x="1097656" y="5818434"/>
            <a:ext cx="2554226" cy="921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2"/>
              </a:lnSpc>
              <a:spcBef>
                <a:spcPct val="0"/>
              </a:spcBef>
            </a:pPr>
            <a:r>
              <a:rPr lang="en-US" sz="6600" spc="-192" dirty="0">
                <a:solidFill>
                  <a:srgbClr val="0A2A92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9" name="TXT: 25th Year Speicla...">
            <a:extLst>
              <a:ext uri="{FF2B5EF4-FFF2-40B4-BE49-F238E27FC236}">
                <a16:creationId xmlns:a16="http://schemas.microsoft.com/office/drawing/2014/main" id="{CBB1F457-5E1A-B653-18AB-E663EA0F7A63}"/>
              </a:ext>
            </a:extLst>
          </p:cNvPr>
          <p:cNvSpPr txBox="1"/>
          <p:nvPr/>
        </p:nvSpPr>
        <p:spPr>
          <a:xfrm>
            <a:off x="1104106" y="4652169"/>
            <a:ext cx="4356000" cy="591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47330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 3">
            <a:extLst>
              <a:ext uri="{FF2B5EF4-FFF2-40B4-BE49-F238E27FC236}">
                <a16:creationId xmlns:a16="http://schemas.microsoft.com/office/drawing/2014/main" id="{4691E052-FA8C-9943-30E7-2B5C56B63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>
            <a:off x="-344" y="0"/>
            <a:ext cx="7200000" cy="8999538"/>
          </a:xfrm>
          <a:prstGeom prst="rect">
            <a:avLst/>
          </a:prstGeom>
        </p:spPr>
      </p:pic>
      <p:pic>
        <p:nvPicPr>
          <p:cNvPr id="3" name="PIC 2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>
            <a:off x="-344" y="1"/>
            <a:ext cx="7200000" cy="8999538"/>
          </a:xfrm>
          <a:prstGeom prst="rect">
            <a:avLst/>
          </a:prstGeom>
        </p:spPr>
      </p:pic>
      <p:sp>
        <p:nvSpPr>
          <p:cNvPr id="4" name="RECT BG">
            <a:extLst>
              <a:ext uri="{FF2B5EF4-FFF2-40B4-BE49-F238E27FC236}">
                <a16:creationId xmlns:a16="http://schemas.microsoft.com/office/drawing/2014/main" id="{B302AE3C-D7F5-E22C-C178-72296BC0A38D}"/>
              </a:ext>
            </a:extLst>
          </p:cNvPr>
          <p:cNvSpPr/>
          <p:nvPr/>
        </p:nvSpPr>
        <p:spPr>
          <a:xfrm>
            <a:off x="-1" y="4319538"/>
            <a:ext cx="7199313" cy="46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62" dirty="0"/>
          </a:p>
        </p:txBody>
      </p:sp>
      <p:sp>
        <p:nvSpPr>
          <p:cNvPr id="10" name="TXT: Web Address">
            <a:extLst>
              <a:ext uri="{FF2B5EF4-FFF2-40B4-BE49-F238E27FC236}">
                <a16:creationId xmlns:a16="http://schemas.microsoft.com/office/drawing/2014/main" id="{FCBF4407-01C5-4AFC-D731-04A255756F7A}"/>
              </a:ext>
            </a:extLst>
          </p:cNvPr>
          <p:cNvSpPr txBox="1"/>
          <p:nvPr/>
        </p:nvSpPr>
        <p:spPr>
          <a:xfrm>
            <a:off x="1104106" y="8385969"/>
            <a:ext cx="4932000" cy="1687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72"/>
              </a:lnSpc>
            </a:pPr>
            <a:r>
              <a:rPr lang="en-US" sz="1800" spc="45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WWW.SEEKEXHIBITION.SITE </a:t>
            </a:r>
          </a:p>
        </p:txBody>
      </p:sp>
      <p:sp>
        <p:nvSpPr>
          <p:cNvPr id="11" name="TXT: The 25th year special...">
            <a:extLst>
              <a:ext uri="{FF2B5EF4-FFF2-40B4-BE49-F238E27FC236}">
                <a16:creationId xmlns:a16="http://schemas.microsoft.com/office/drawing/2014/main" id="{9462156C-E1A1-44AC-A1EC-97D46B52CEF7}"/>
              </a:ext>
            </a:extLst>
          </p:cNvPr>
          <p:cNvSpPr txBox="1"/>
          <p:nvPr/>
        </p:nvSpPr>
        <p:spPr>
          <a:xfrm>
            <a:off x="1097656" y="6651040"/>
            <a:ext cx="5004000" cy="986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  <a:spcBef>
                <a:spcPct val="0"/>
              </a:spcBef>
            </a:pPr>
            <a:r>
              <a:rPr lang="en-US" sz="1800" dirty="0">
                <a:solidFill>
                  <a:srgbClr val="0A2A92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1800" dirty="0">
                <a:solidFill>
                  <a:srgbClr val="0A2A92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12" name="TXT: Seek">
            <a:extLst>
              <a:ext uri="{FF2B5EF4-FFF2-40B4-BE49-F238E27FC236}">
                <a16:creationId xmlns:a16="http://schemas.microsoft.com/office/drawing/2014/main" id="{045E8907-A137-28AC-F014-4EE4FBA697EA}"/>
              </a:ext>
            </a:extLst>
          </p:cNvPr>
          <p:cNvSpPr txBox="1"/>
          <p:nvPr/>
        </p:nvSpPr>
        <p:spPr>
          <a:xfrm>
            <a:off x="1097656" y="5818434"/>
            <a:ext cx="2554226" cy="921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2"/>
              </a:lnSpc>
              <a:spcBef>
                <a:spcPct val="0"/>
              </a:spcBef>
            </a:pPr>
            <a:r>
              <a:rPr lang="en-US" sz="6600" spc="-192" dirty="0">
                <a:solidFill>
                  <a:srgbClr val="0A2A92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D0015CDB-F90C-53EB-8BD4-5F4636EBC603}"/>
              </a:ext>
            </a:extLst>
          </p:cNvPr>
          <p:cNvSpPr txBox="1"/>
          <p:nvPr/>
        </p:nvSpPr>
        <p:spPr>
          <a:xfrm>
            <a:off x="1104106" y="4652169"/>
            <a:ext cx="4356000" cy="591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20-24 JAN 2027 / 12-8 PM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4">
            <a:extLst>
              <a:ext uri="{FF2B5EF4-FFF2-40B4-BE49-F238E27FC236}">
                <a16:creationId xmlns:a16="http://schemas.microsoft.com/office/drawing/2014/main" id="{7EBA799F-DE8A-28DA-EA3E-4A0D2725F2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 flipH="1">
            <a:off x="-344" y="0"/>
            <a:ext cx="7200000" cy="8999538"/>
          </a:xfrm>
          <a:prstGeom prst="rect">
            <a:avLst/>
          </a:prstGeom>
        </p:spPr>
      </p:pic>
      <p:pic>
        <p:nvPicPr>
          <p:cNvPr id="3" name="PIC 3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>
            <a:off x="-344" y="0"/>
            <a:ext cx="7200000" cy="8999538"/>
          </a:xfrm>
          <a:prstGeom prst="rect">
            <a:avLst/>
          </a:prstGeom>
        </p:spPr>
      </p:pic>
      <p:sp>
        <p:nvSpPr>
          <p:cNvPr id="2" name="RECT BG">
            <a:extLst>
              <a:ext uri="{FF2B5EF4-FFF2-40B4-BE49-F238E27FC236}">
                <a16:creationId xmlns:a16="http://schemas.microsoft.com/office/drawing/2014/main" id="{B7A683ED-D84F-B780-FEE1-8B8D229D871C}"/>
              </a:ext>
            </a:extLst>
          </p:cNvPr>
          <p:cNvSpPr/>
          <p:nvPr/>
        </p:nvSpPr>
        <p:spPr>
          <a:xfrm>
            <a:off x="-1" y="4319538"/>
            <a:ext cx="7199313" cy="46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62" dirty="0"/>
          </a:p>
        </p:txBody>
      </p:sp>
      <p:sp>
        <p:nvSpPr>
          <p:cNvPr id="4" name="TXT: Web Address">
            <a:extLst>
              <a:ext uri="{FF2B5EF4-FFF2-40B4-BE49-F238E27FC236}">
                <a16:creationId xmlns:a16="http://schemas.microsoft.com/office/drawing/2014/main" id="{3AE50EF9-CFCE-CCF8-4D13-73BB4CF0ADDB}"/>
              </a:ext>
            </a:extLst>
          </p:cNvPr>
          <p:cNvSpPr txBox="1"/>
          <p:nvPr/>
        </p:nvSpPr>
        <p:spPr>
          <a:xfrm>
            <a:off x="1104106" y="8385969"/>
            <a:ext cx="4932000" cy="1687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72"/>
              </a:lnSpc>
            </a:pPr>
            <a:r>
              <a:rPr lang="en-US" sz="1800" spc="45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WWW.SEEKEXHIBITION.SITE </a:t>
            </a:r>
          </a:p>
        </p:txBody>
      </p:sp>
      <p:sp>
        <p:nvSpPr>
          <p:cNvPr id="10" name="TXT: The 25th year special...">
            <a:extLst>
              <a:ext uri="{FF2B5EF4-FFF2-40B4-BE49-F238E27FC236}">
                <a16:creationId xmlns:a16="http://schemas.microsoft.com/office/drawing/2014/main" id="{295334F6-498D-E775-58AB-B2B3435EF814}"/>
              </a:ext>
            </a:extLst>
          </p:cNvPr>
          <p:cNvSpPr txBox="1"/>
          <p:nvPr/>
        </p:nvSpPr>
        <p:spPr>
          <a:xfrm>
            <a:off x="1097656" y="6651040"/>
            <a:ext cx="5004000" cy="986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  <a:spcBef>
                <a:spcPct val="0"/>
              </a:spcBef>
            </a:pPr>
            <a:r>
              <a:rPr lang="en-US" sz="1800" dirty="0">
                <a:solidFill>
                  <a:srgbClr val="0A2A92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1800" dirty="0">
                <a:solidFill>
                  <a:srgbClr val="0A2A92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11" name="TXT: Seek">
            <a:extLst>
              <a:ext uri="{FF2B5EF4-FFF2-40B4-BE49-F238E27FC236}">
                <a16:creationId xmlns:a16="http://schemas.microsoft.com/office/drawing/2014/main" id="{0E944C3D-DDFF-A13F-0D59-893BABFC57C1}"/>
              </a:ext>
            </a:extLst>
          </p:cNvPr>
          <p:cNvSpPr txBox="1"/>
          <p:nvPr/>
        </p:nvSpPr>
        <p:spPr>
          <a:xfrm>
            <a:off x="1097656" y="5818434"/>
            <a:ext cx="2554226" cy="921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2"/>
              </a:lnSpc>
              <a:spcBef>
                <a:spcPct val="0"/>
              </a:spcBef>
            </a:pPr>
            <a:r>
              <a:rPr lang="en-US" sz="6600" spc="-192" dirty="0">
                <a:solidFill>
                  <a:srgbClr val="0A2A92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2" name="TXT: 25th Year Speicla...">
            <a:extLst>
              <a:ext uri="{FF2B5EF4-FFF2-40B4-BE49-F238E27FC236}">
                <a16:creationId xmlns:a16="http://schemas.microsoft.com/office/drawing/2014/main" id="{0912AC4D-1BA3-6579-3874-06ED610B4004}"/>
              </a:ext>
            </a:extLst>
          </p:cNvPr>
          <p:cNvSpPr txBox="1"/>
          <p:nvPr/>
        </p:nvSpPr>
        <p:spPr>
          <a:xfrm>
            <a:off x="1104106" y="4652169"/>
            <a:ext cx="4356000" cy="591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19355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5">
            <a:extLst>
              <a:ext uri="{FF2B5EF4-FFF2-40B4-BE49-F238E27FC236}">
                <a16:creationId xmlns:a16="http://schemas.microsoft.com/office/drawing/2014/main" id="{7491C61B-F474-DFC4-CA16-8DEB1C2F49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 b="29694"/>
          <a:stretch/>
        </p:blipFill>
        <p:spPr>
          <a:xfrm>
            <a:off x="-344" y="-443"/>
            <a:ext cx="7200000" cy="8999981"/>
          </a:xfrm>
          <a:prstGeom prst="rect">
            <a:avLst/>
          </a:prstGeom>
        </p:spPr>
      </p:pic>
      <p:pic>
        <p:nvPicPr>
          <p:cNvPr id="3" name="PIC 4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 flipH="1">
            <a:off x="-344" y="0"/>
            <a:ext cx="7200000" cy="8999538"/>
          </a:xfrm>
          <a:prstGeom prst="rect">
            <a:avLst/>
          </a:prstGeom>
        </p:spPr>
      </p:pic>
      <p:sp>
        <p:nvSpPr>
          <p:cNvPr id="2" name="RECT BG">
            <a:extLst>
              <a:ext uri="{FF2B5EF4-FFF2-40B4-BE49-F238E27FC236}">
                <a16:creationId xmlns:a16="http://schemas.microsoft.com/office/drawing/2014/main" id="{A9A67D8E-CA69-8568-B67F-5C4A90711DCD}"/>
              </a:ext>
            </a:extLst>
          </p:cNvPr>
          <p:cNvSpPr/>
          <p:nvPr/>
        </p:nvSpPr>
        <p:spPr>
          <a:xfrm>
            <a:off x="-1" y="4319538"/>
            <a:ext cx="7199313" cy="46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62" dirty="0"/>
          </a:p>
        </p:txBody>
      </p:sp>
      <p:sp>
        <p:nvSpPr>
          <p:cNvPr id="4" name="TXT: Web Address">
            <a:extLst>
              <a:ext uri="{FF2B5EF4-FFF2-40B4-BE49-F238E27FC236}">
                <a16:creationId xmlns:a16="http://schemas.microsoft.com/office/drawing/2014/main" id="{B0D9A07E-C3C0-54BA-93E6-9C64F74F79AD}"/>
              </a:ext>
            </a:extLst>
          </p:cNvPr>
          <p:cNvSpPr txBox="1"/>
          <p:nvPr/>
        </p:nvSpPr>
        <p:spPr>
          <a:xfrm>
            <a:off x="1104106" y="8385969"/>
            <a:ext cx="4932000" cy="1687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72"/>
              </a:lnSpc>
            </a:pPr>
            <a:r>
              <a:rPr lang="en-US" sz="1800" spc="45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WWW.SEEKEXHIBITION.SITE </a:t>
            </a:r>
          </a:p>
        </p:txBody>
      </p:sp>
      <p:sp>
        <p:nvSpPr>
          <p:cNvPr id="10" name="TXT: The 25th year special...">
            <a:extLst>
              <a:ext uri="{FF2B5EF4-FFF2-40B4-BE49-F238E27FC236}">
                <a16:creationId xmlns:a16="http://schemas.microsoft.com/office/drawing/2014/main" id="{D8DE1A7E-92DF-1AFC-BE65-431854F98A23}"/>
              </a:ext>
            </a:extLst>
          </p:cNvPr>
          <p:cNvSpPr txBox="1"/>
          <p:nvPr/>
        </p:nvSpPr>
        <p:spPr>
          <a:xfrm>
            <a:off x="1097656" y="6651040"/>
            <a:ext cx="5004000" cy="986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  <a:spcBef>
                <a:spcPct val="0"/>
              </a:spcBef>
            </a:pPr>
            <a:r>
              <a:rPr lang="en-US" sz="1800" dirty="0">
                <a:solidFill>
                  <a:srgbClr val="0A2A92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1800" dirty="0">
                <a:solidFill>
                  <a:srgbClr val="0A2A92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11" name="TXT: Seek">
            <a:extLst>
              <a:ext uri="{FF2B5EF4-FFF2-40B4-BE49-F238E27FC236}">
                <a16:creationId xmlns:a16="http://schemas.microsoft.com/office/drawing/2014/main" id="{64921039-4086-414F-5092-5BBBA03C7D85}"/>
              </a:ext>
            </a:extLst>
          </p:cNvPr>
          <p:cNvSpPr txBox="1"/>
          <p:nvPr/>
        </p:nvSpPr>
        <p:spPr>
          <a:xfrm>
            <a:off x="1097656" y="5818434"/>
            <a:ext cx="2554226" cy="921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2"/>
              </a:lnSpc>
              <a:spcBef>
                <a:spcPct val="0"/>
              </a:spcBef>
            </a:pPr>
            <a:r>
              <a:rPr lang="en-US" sz="6600" spc="-192" dirty="0">
                <a:solidFill>
                  <a:srgbClr val="0A2A92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2" name="TXT: 25th Year Speicla...">
            <a:extLst>
              <a:ext uri="{FF2B5EF4-FFF2-40B4-BE49-F238E27FC236}">
                <a16:creationId xmlns:a16="http://schemas.microsoft.com/office/drawing/2014/main" id="{A9D724BA-B355-824D-08E5-04863682179A}"/>
              </a:ext>
            </a:extLst>
          </p:cNvPr>
          <p:cNvSpPr txBox="1"/>
          <p:nvPr/>
        </p:nvSpPr>
        <p:spPr>
          <a:xfrm>
            <a:off x="1104106" y="4652169"/>
            <a:ext cx="4356000" cy="591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347916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1">
            <a:extLst>
              <a:ext uri="{FF2B5EF4-FFF2-40B4-BE49-F238E27FC236}">
                <a16:creationId xmlns:a16="http://schemas.microsoft.com/office/drawing/2014/main" id="{5681F9D9-5C69-8386-B3E3-80A19AA782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t="14849" r="7841" b="14849"/>
          <a:stretch/>
        </p:blipFill>
        <p:spPr>
          <a:xfrm>
            <a:off x="-344" y="0"/>
            <a:ext cx="7200000" cy="8999538"/>
          </a:xfrm>
          <a:prstGeom prst="rect">
            <a:avLst/>
          </a:prstGeom>
        </p:spPr>
      </p:pic>
      <p:pic>
        <p:nvPicPr>
          <p:cNvPr id="3" name="PIC 5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 b="29694"/>
          <a:stretch/>
        </p:blipFill>
        <p:spPr>
          <a:xfrm>
            <a:off x="-344" y="-443"/>
            <a:ext cx="7200000" cy="8999981"/>
          </a:xfrm>
          <a:prstGeom prst="rect">
            <a:avLst/>
          </a:prstGeom>
        </p:spPr>
      </p:pic>
      <p:sp>
        <p:nvSpPr>
          <p:cNvPr id="2" name="RECT BG">
            <a:extLst>
              <a:ext uri="{FF2B5EF4-FFF2-40B4-BE49-F238E27FC236}">
                <a16:creationId xmlns:a16="http://schemas.microsoft.com/office/drawing/2014/main" id="{E31FFD93-140A-76B8-7FCD-400923A73618}"/>
              </a:ext>
            </a:extLst>
          </p:cNvPr>
          <p:cNvSpPr/>
          <p:nvPr/>
        </p:nvSpPr>
        <p:spPr>
          <a:xfrm>
            <a:off x="-1" y="4319538"/>
            <a:ext cx="7199313" cy="468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062" dirty="0"/>
          </a:p>
        </p:txBody>
      </p:sp>
      <p:sp>
        <p:nvSpPr>
          <p:cNvPr id="4" name="TXT: Web Address">
            <a:extLst>
              <a:ext uri="{FF2B5EF4-FFF2-40B4-BE49-F238E27FC236}">
                <a16:creationId xmlns:a16="http://schemas.microsoft.com/office/drawing/2014/main" id="{05CE9E7D-4F13-86B3-F389-82CE34D3F014}"/>
              </a:ext>
            </a:extLst>
          </p:cNvPr>
          <p:cNvSpPr txBox="1"/>
          <p:nvPr/>
        </p:nvSpPr>
        <p:spPr>
          <a:xfrm>
            <a:off x="1104106" y="8385969"/>
            <a:ext cx="4932000" cy="1687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72"/>
              </a:lnSpc>
            </a:pPr>
            <a:r>
              <a:rPr lang="en-US" sz="1800" spc="45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WWW.SEEKEXHIBITION.SITE </a:t>
            </a:r>
          </a:p>
        </p:txBody>
      </p:sp>
      <p:sp>
        <p:nvSpPr>
          <p:cNvPr id="10" name="TXT: The 25th year special...">
            <a:extLst>
              <a:ext uri="{FF2B5EF4-FFF2-40B4-BE49-F238E27FC236}">
                <a16:creationId xmlns:a16="http://schemas.microsoft.com/office/drawing/2014/main" id="{148955ED-6543-AD5C-E412-0331134C9F45}"/>
              </a:ext>
            </a:extLst>
          </p:cNvPr>
          <p:cNvSpPr txBox="1"/>
          <p:nvPr/>
        </p:nvSpPr>
        <p:spPr>
          <a:xfrm>
            <a:off x="1097656" y="6651040"/>
            <a:ext cx="5004000" cy="9868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  <a:spcBef>
                <a:spcPct val="0"/>
              </a:spcBef>
            </a:pPr>
            <a:r>
              <a:rPr lang="en-US" sz="1800" dirty="0">
                <a:solidFill>
                  <a:srgbClr val="0A2A92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1800" dirty="0">
                <a:solidFill>
                  <a:srgbClr val="0A2A92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11" name="TXT: Seek">
            <a:extLst>
              <a:ext uri="{FF2B5EF4-FFF2-40B4-BE49-F238E27FC236}">
                <a16:creationId xmlns:a16="http://schemas.microsoft.com/office/drawing/2014/main" id="{0646DEA4-7BAB-2B3C-DE14-D056199D552E}"/>
              </a:ext>
            </a:extLst>
          </p:cNvPr>
          <p:cNvSpPr txBox="1"/>
          <p:nvPr/>
        </p:nvSpPr>
        <p:spPr>
          <a:xfrm>
            <a:off x="1097656" y="5818434"/>
            <a:ext cx="2554226" cy="9214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2"/>
              </a:lnSpc>
              <a:spcBef>
                <a:spcPct val="0"/>
              </a:spcBef>
            </a:pPr>
            <a:r>
              <a:rPr lang="en-US" sz="6600" spc="-192" dirty="0">
                <a:solidFill>
                  <a:srgbClr val="0A2A92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2" name="TXT: 25th Year Speicla...">
            <a:extLst>
              <a:ext uri="{FF2B5EF4-FFF2-40B4-BE49-F238E27FC236}">
                <a16:creationId xmlns:a16="http://schemas.microsoft.com/office/drawing/2014/main" id="{8080086A-6BAC-E260-9BDE-906B45D2F8CA}"/>
              </a:ext>
            </a:extLst>
          </p:cNvPr>
          <p:cNvSpPr txBox="1"/>
          <p:nvPr/>
        </p:nvSpPr>
        <p:spPr>
          <a:xfrm>
            <a:off x="1104106" y="4652169"/>
            <a:ext cx="4356000" cy="5919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400"/>
              </a:lnSpc>
            </a:pPr>
            <a:r>
              <a:rPr lang="en-US" sz="1800" spc="100" dirty="0">
                <a:solidFill>
                  <a:srgbClr val="0A2A92"/>
                </a:solidFill>
                <a:latin typeface="Allerta Stencil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261432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750"/>
    </mc:Choice>
    <mc:Fallback xmlns="">
      <p:transition spd="slow" advClick="0" advTm="2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242</Words>
  <Application>Microsoft Office PowerPoint</Application>
  <PresentationFormat>Custom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Allerta Stencil</vt:lpstr>
      <vt:lpstr>League Spartan</vt:lpstr>
      <vt:lpstr>Arial</vt:lpstr>
      <vt:lpstr>League Spartan SemiBold</vt:lpstr>
      <vt:lpstr>Saira Stencil One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28VE-23 Seek Look</dc:title>
  <dc:creator>Partha Bhattacharya</dc:creator>
  <cp:lastModifiedBy>Partha Bhattacharya</cp:lastModifiedBy>
  <cp:revision>20</cp:revision>
  <dcterms:created xsi:type="dcterms:W3CDTF">2006-08-16T00:00:00Z</dcterms:created>
  <dcterms:modified xsi:type="dcterms:W3CDTF">2024-01-31T15:34:22Z</dcterms:modified>
  <dc:identifier>DAFvc0Bax8g</dc:identifier>
</cp:coreProperties>
</file>