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"/>
  </p:notesMasterIdLst>
  <p:sldIdLst>
    <p:sldId id="265" r:id="rId2"/>
    <p:sldId id="256" r:id="rId3"/>
    <p:sldId id="266" r:id="rId4"/>
    <p:sldId id="267" r:id="rId5"/>
    <p:sldId id="268" r:id="rId6"/>
  </p:sldIdLst>
  <p:sldSz cx="4319588" cy="8640763"/>
  <p:notesSz cx="6858000" cy="9144000"/>
  <p:embeddedFontLst>
    <p:embeddedFont>
      <p:font typeface="Allerta Stencil" pitchFamily="2" charset="0"/>
      <p:regular r:id="rId8"/>
    </p:embeddedFont>
    <p:embeddedFont>
      <p:font typeface="Poppins" panose="00000500000000000000" pitchFamily="2" charset="0"/>
      <p:regular r:id="rId9"/>
      <p:bold r:id="rId10"/>
      <p:italic r:id="rId11"/>
      <p:boldItalic r:id="rId12"/>
    </p:embeddedFont>
    <p:embeddedFont>
      <p:font typeface="Poppins SemiBold" panose="00000700000000000000" pitchFamily="2" charset="0"/>
      <p:bold r:id="rId13"/>
      <p:boldItalic r:id="rId14"/>
    </p:embeddedFont>
    <p:embeddedFont>
      <p:font typeface="Saira Stencil One" panose="00000500000000000000" pitchFamily="2" charset="0"/>
      <p:regular r:id="rId15"/>
    </p:embeddedFont>
  </p:embeddedFontLst>
  <p:defaultTextStyle>
    <a:defPPr>
      <a:defRPr lang="en-US"/>
    </a:defPPr>
    <a:lvl1pPr marL="0" algn="l" defTabSz="518373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1pPr>
    <a:lvl2pPr marL="259187" algn="l" defTabSz="518373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2pPr>
    <a:lvl3pPr marL="518373" algn="l" defTabSz="518373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3pPr>
    <a:lvl4pPr marL="777560" algn="l" defTabSz="518373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4pPr>
    <a:lvl5pPr marL="1036747" algn="l" defTabSz="518373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5pPr>
    <a:lvl6pPr marL="1295933" algn="l" defTabSz="518373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6pPr>
    <a:lvl7pPr marL="1555120" algn="l" defTabSz="518373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7pPr>
    <a:lvl8pPr marL="1814307" algn="l" defTabSz="518373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8pPr>
    <a:lvl9pPr marL="2073493" algn="l" defTabSz="518373" rtl="0" eaLnBrk="1" latinLnBrk="0" hangingPunct="1">
      <a:defRPr sz="102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06" userDrawn="1">
          <p15:clr>
            <a:srgbClr val="A4A3A4"/>
          </p15:clr>
        </p15:guide>
        <p15:guide id="2" pos="13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30" autoAdjust="0"/>
    <p:restoredTop sz="94622" autoAdjust="0"/>
  </p:normalViewPr>
  <p:slideViewPr>
    <p:cSldViewPr>
      <p:cViewPr varScale="1">
        <p:scale>
          <a:sx n="62" d="100"/>
          <a:sy n="62" d="100"/>
        </p:scale>
        <p:origin x="3298" y="62"/>
      </p:cViewPr>
      <p:guideLst>
        <p:guide orient="horz" pos="1306"/>
        <p:guide pos="13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9D1FC7-FE63-4AAB-B906-D585EC244593}" type="datetimeFigureOut">
              <a:rPr lang="en-IN" smtClean="0"/>
              <a:t>14-07-2024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57475" y="1143000"/>
            <a:ext cx="1543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909680-AA35-4829-B047-4889D55D0C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29904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57475" y="1143000"/>
            <a:ext cx="15430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IN" dirty="0"/>
              <a:t>FONTS: Saira Stencil One, </a:t>
            </a:r>
            <a:r>
              <a:rPr lang="en-IN" dirty="0" err="1"/>
              <a:t>Allerta</a:t>
            </a:r>
            <a:r>
              <a:rPr lang="en-IN" dirty="0"/>
              <a:t> Stencil</a:t>
            </a:r>
            <a:r>
              <a:rPr lang="en-IN"/>
              <a:t>, Poppins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909680-AA35-4829-B047-4889D55D0C3F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05118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1011" y="1288434"/>
            <a:ext cx="3524784" cy="88903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2021" y="2350289"/>
            <a:ext cx="2902763" cy="10599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07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14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21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291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36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437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510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583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06433" y="166095"/>
            <a:ext cx="933031" cy="353887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7340" y="166095"/>
            <a:ext cx="2729980" cy="353887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569" y="2665196"/>
            <a:ext cx="3524784" cy="823753"/>
          </a:xfrm>
        </p:spPr>
        <p:txBody>
          <a:bodyPr anchor="t"/>
          <a:lstStyle>
            <a:lvl1pPr algn="l">
              <a:defRPr sz="1814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7569" y="1757917"/>
            <a:ext cx="3524784" cy="907279"/>
          </a:xfrm>
        </p:spPr>
        <p:txBody>
          <a:bodyPr anchor="b"/>
          <a:lstStyle>
            <a:lvl1pPr marL="0" indent="0">
              <a:buNone/>
              <a:defRPr sz="907">
                <a:solidFill>
                  <a:schemeClr val="tx1">
                    <a:tint val="75000"/>
                  </a:schemeClr>
                </a:solidFill>
              </a:defRPr>
            </a:lvl1pPr>
            <a:lvl2pPr marL="207298" indent="0">
              <a:buNone/>
              <a:defRPr sz="816">
                <a:solidFill>
                  <a:schemeClr val="tx1">
                    <a:tint val="75000"/>
                  </a:schemeClr>
                </a:solidFill>
              </a:defRPr>
            </a:lvl2pPr>
            <a:lvl3pPr marL="414595" indent="0">
              <a:buNone/>
              <a:defRPr sz="725">
                <a:solidFill>
                  <a:schemeClr val="tx1">
                    <a:tint val="75000"/>
                  </a:schemeClr>
                </a:solidFill>
              </a:defRPr>
            </a:lvl3pPr>
            <a:lvl4pPr marL="621892" indent="0">
              <a:buNone/>
              <a:defRPr sz="635">
                <a:solidFill>
                  <a:schemeClr val="tx1">
                    <a:tint val="75000"/>
                  </a:schemeClr>
                </a:solidFill>
              </a:defRPr>
            </a:lvl4pPr>
            <a:lvl5pPr marL="829190" indent="0">
              <a:buNone/>
              <a:defRPr sz="635">
                <a:solidFill>
                  <a:schemeClr val="tx1">
                    <a:tint val="75000"/>
                  </a:schemeClr>
                </a:solidFill>
              </a:defRPr>
            </a:lvl5pPr>
            <a:lvl6pPr marL="1036487" indent="0">
              <a:buNone/>
              <a:defRPr sz="635">
                <a:solidFill>
                  <a:schemeClr val="tx1">
                    <a:tint val="75000"/>
                  </a:schemeClr>
                </a:solidFill>
              </a:defRPr>
            </a:lvl6pPr>
            <a:lvl7pPr marL="1243785" indent="0">
              <a:buNone/>
              <a:defRPr sz="635">
                <a:solidFill>
                  <a:schemeClr val="tx1">
                    <a:tint val="75000"/>
                  </a:schemeClr>
                </a:solidFill>
              </a:defRPr>
            </a:lvl7pPr>
            <a:lvl8pPr marL="1451083" indent="0">
              <a:buNone/>
              <a:defRPr sz="635">
                <a:solidFill>
                  <a:schemeClr val="tx1">
                    <a:tint val="75000"/>
                  </a:schemeClr>
                </a:solidFill>
              </a:defRPr>
            </a:lvl8pPr>
            <a:lvl9pPr marL="1658380" indent="0">
              <a:buNone/>
              <a:defRPr sz="63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7341" y="967766"/>
            <a:ext cx="1831505" cy="2737202"/>
          </a:xfrm>
        </p:spPr>
        <p:txBody>
          <a:bodyPr/>
          <a:lstStyle>
            <a:lvl1pPr>
              <a:defRPr sz="1269"/>
            </a:lvl1pPr>
            <a:lvl2pPr>
              <a:defRPr sz="1089"/>
            </a:lvl2pPr>
            <a:lvl3pPr>
              <a:defRPr sz="907"/>
            </a:lvl3pPr>
            <a:lvl4pPr>
              <a:defRPr sz="816"/>
            </a:lvl4pPr>
            <a:lvl5pPr>
              <a:defRPr sz="816"/>
            </a:lvl5pPr>
            <a:lvl6pPr>
              <a:defRPr sz="816"/>
            </a:lvl6pPr>
            <a:lvl7pPr>
              <a:defRPr sz="816"/>
            </a:lvl7pPr>
            <a:lvl8pPr>
              <a:defRPr sz="816"/>
            </a:lvl8pPr>
            <a:lvl9pPr>
              <a:defRPr sz="81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07959" y="967766"/>
            <a:ext cx="1831505" cy="2737202"/>
          </a:xfrm>
        </p:spPr>
        <p:txBody>
          <a:bodyPr/>
          <a:lstStyle>
            <a:lvl1pPr>
              <a:defRPr sz="1269"/>
            </a:lvl1pPr>
            <a:lvl2pPr>
              <a:defRPr sz="1089"/>
            </a:lvl2pPr>
            <a:lvl3pPr>
              <a:defRPr sz="907"/>
            </a:lvl3pPr>
            <a:lvl4pPr>
              <a:defRPr sz="816"/>
            </a:lvl4pPr>
            <a:lvl5pPr>
              <a:defRPr sz="816"/>
            </a:lvl5pPr>
            <a:lvl6pPr>
              <a:defRPr sz="816"/>
            </a:lvl6pPr>
            <a:lvl7pPr>
              <a:defRPr sz="816"/>
            </a:lvl7pPr>
            <a:lvl8pPr>
              <a:defRPr sz="816"/>
            </a:lvl8pPr>
            <a:lvl9pPr>
              <a:defRPr sz="81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7340" y="928402"/>
            <a:ext cx="1832226" cy="386914"/>
          </a:xfrm>
        </p:spPr>
        <p:txBody>
          <a:bodyPr anchor="b"/>
          <a:lstStyle>
            <a:lvl1pPr marL="0" indent="0">
              <a:buNone/>
              <a:defRPr sz="1089" b="1"/>
            </a:lvl1pPr>
            <a:lvl2pPr marL="207298" indent="0">
              <a:buNone/>
              <a:defRPr sz="907" b="1"/>
            </a:lvl2pPr>
            <a:lvl3pPr marL="414595" indent="0">
              <a:buNone/>
              <a:defRPr sz="816" b="1"/>
            </a:lvl3pPr>
            <a:lvl4pPr marL="621892" indent="0">
              <a:buNone/>
              <a:defRPr sz="725" b="1"/>
            </a:lvl4pPr>
            <a:lvl5pPr marL="829190" indent="0">
              <a:buNone/>
              <a:defRPr sz="725" b="1"/>
            </a:lvl5pPr>
            <a:lvl6pPr marL="1036487" indent="0">
              <a:buNone/>
              <a:defRPr sz="725" b="1"/>
            </a:lvl6pPr>
            <a:lvl7pPr marL="1243785" indent="0">
              <a:buNone/>
              <a:defRPr sz="725" b="1"/>
            </a:lvl7pPr>
            <a:lvl8pPr marL="1451083" indent="0">
              <a:buNone/>
              <a:defRPr sz="725" b="1"/>
            </a:lvl8pPr>
            <a:lvl9pPr marL="1658380" indent="0">
              <a:buNone/>
              <a:defRPr sz="72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7340" y="1315317"/>
            <a:ext cx="1832226" cy="2389651"/>
          </a:xfrm>
        </p:spPr>
        <p:txBody>
          <a:bodyPr/>
          <a:lstStyle>
            <a:lvl1pPr>
              <a:defRPr sz="1089"/>
            </a:lvl1pPr>
            <a:lvl2pPr>
              <a:defRPr sz="907"/>
            </a:lvl2pPr>
            <a:lvl3pPr>
              <a:defRPr sz="816"/>
            </a:lvl3pPr>
            <a:lvl4pPr>
              <a:defRPr sz="725"/>
            </a:lvl4pPr>
            <a:lvl5pPr>
              <a:defRPr sz="725"/>
            </a:lvl5pPr>
            <a:lvl6pPr>
              <a:defRPr sz="725"/>
            </a:lvl6pPr>
            <a:lvl7pPr>
              <a:defRPr sz="725"/>
            </a:lvl7pPr>
            <a:lvl8pPr>
              <a:defRPr sz="725"/>
            </a:lvl8pPr>
            <a:lvl9pPr>
              <a:defRPr sz="7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06520" y="928402"/>
            <a:ext cx="1832945" cy="386914"/>
          </a:xfrm>
        </p:spPr>
        <p:txBody>
          <a:bodyPr anchor="b"/>
          <a:lstStyle>
            <a:lvl1pPr marL="0" indent="0">
              <a:buNone/>
              <a:defRPr sz="1089" b="1"/>
            </a:lvl1pPr>
            <a:lvl2pPr marL="207298" indent="0">
              <a:buNone/>
              <a:defRPr sz="907" b="1"/>
            </a:lvl2pPr>
            <a:lvl3pPr marL="414595" indent="0">
              <a:buNone/>
              <a:defRPr sz="816" b="1"/>
            </a:lvl3pPr>
            <a:lvl4pPr marL="621892" indent="0">
              <a:buNone/>
              <a:defRPr sz="725" b="1"/>
            </a:lvl4pPr>
            <a:lvl5pPr marL="829190" indent="0">
              <a:buNone/>
              <a:defRPr sz="725" b="1"/>
            </a:lvl5pPr>
            <a:lvl6pPr marL="1036487" indent="0">
              <a:buNone/>
              <a:defRPr sz="725" b="1"/>
            </a:lvl6pPr>
            <a:lvl7pPr marL="1243785" indent="0">
              <a:buNone/>
              <a:defRPr sz="725" b="1"/>
            </a:lvl7pPr>
            <a:lvl8pPr marL="1451083" indent="0">
              <a:buNone/>
              <a:defRPr sz="725" b="1"/>
            </a:lvl8pPr>
            <a:lvl9pPr marL="1658380" indent="0">
              <a:buNone/>
              <a:defRPr sz="72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06520" y="1315317"/>
            <a:ext cx="1832945" cy="2389651"/>
          </a:xfrm>
        </p:spPr>
        <p:txBody>
          <a:bodyPr/>
          <a:lstStyle>
            <a:lvl1pPr>
              <a:defRPr sz="1089"/>
            </a:lvl1pPr>
            <a:lvl2pPr>
              <a:defRPr sz="907"/>
            </a:lvl2pPr>
            <a:lvl3pPr>
              <a:defRPr sz="816"/>
            </a:lvl3pPr>
            <a:lvl4pPr>
              <a:defRPr sz="725"/>
            </a:lvl4pPr>
            <a:lvl5pPr>
              <a:defRPr sz="725"/>
            </a:lvl5pPr>
            <a:lvl6pPr>
              <a:defRPr sz="725"/>
            </a:lvl6pPr>
            <a:lvl7pPr>
              <a:defRPr sz="725"/>
            </a:lvl7pPr>
            <a:lvl8pPr>
              <a:defRPr sz="725"/>
            </a:lvl8pPr>
            <a:lvl9pPr>
              <a:defRPr sz="7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341" y="165135"/>
            <a:ext cx="1364270" cy="702782"/>
          </a:xfrm>
        </p:spPr>
        <p:txBody>
          <a:bodyPr anchor="b"/>
          <a:lstStyle>
            <a:lvl1pPr algn="l">
              <a:defRPr sz="90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21285" y="165135"/>
            <a:ext cx="2318179" cy="3539833"/>
          </a:xfrm>
        </p:spPr>
        <p:txBody>
          <a:bodyPr/>
          <a:lstStyle>
            <a:lvl1pPr>
              <a:defRPr sz="1451"/>
            </a:lvl1pPr>
            <a:lvl2pPr>
              <a:defRPr sz="1269"/>
            </a:lvl2pPr>
            <a:lvl3pPr>
              <a:defRPr sz="1089"/>
            </a:lvl3pPr>
            <a:lvl4pPr>
              <a:defRPr sz="907"/>
            </a:lvl4pPr>
            <a:lvl5pPr>
              <a:defRPr sz="907"/>
            </a:lvl5pPr>
            <a:lvl6pPr>
              <a:defRPr sz="907"/>
            </a:lvl6pPr>
            <a:lvl7pPr>
              <a:defRPr sz="907"/>
            </a:lvl7pPr>
            <a:lvl8pPr>
              <a:defRPr sz="907"/>
            </a:lvl8pPr>
            <a:lvl9pPr>
              <a:defRPr sz="90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7341" y="867918"/>
            <a:ext cx="1364270" cy="2837050"/>
          </a:xfrm>
        </p:spPr>
        <p:txBody>
          <a:bodyPr/>
          <a:lstStyle>
            <a:lvl1pPr marL="0" indent="0">
              <a:buNone/>
              <a:defRPr sz="635"/>
            </a:lvl1pPr>
            <a:lvl2pPr marL="207298" indent="0">
              <a:buNone/>
              <a:defRPr sz="544"/>
            </a:lvl2pPr>
            <a:lvl3pPr marL="414595" indent="0">
              <a:buNone/>
              <a:defRPr sz="453"/>
            </a:lvl3pPr>
            <a:lvl4pPr marL="621892" indent="0">
              <a:buNone/>
              <a:defRPr sz="408"/>
            </a:lvl4pPr>
            <a:lvl5pPr marL="829190" indent="0">
              <a:buNone/>
              <a:defRPr sz="408"/>
            </a:lvl5pPr>
            <a:lvl6pPr marL="1036487" indent="0">
              <a:buNone/>
              <a:defRPr sz="408"/>
            </a:lvl6pPr>
            <a:lvl7pPr marL="1243785" indent="0">
              <a:buNone/>
              <a:defRPr sz="408"/>
            </a:lvl7pPr>
            <a:lvl8pPr marL="1451083" indent="0">
              <a:buNone/>
              <a:defRPr sz="408"/>
            </a:lvl8pPr>
            <a:lvl9pPr marL="1658380" indent="0">
              <a:buNone/>
              <a:defRPr sz="40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3" y="2903297"/>
            <a:ext cx="2488083" cy="342750"/>
          </a:xfrm>
        </p:spPr>
        <p:txBody>
          <a:bodyPr anchor="b"/>
          <a:lstStyle>
            <a:lvl1pPr algn="l">
              <a:defRPr sz="90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12803" y="370594"/>
            <a:ext cx="2488083" cy="2488539"/>
          </a:xfrm>
        </p:spPr>
        <p:txBody>
          <a:bodyPr/>
          <a:lstStyle>
            <a:lvl1pPr marL="0" indent="0">
              <a:buNone/>
              <a:defRPr sz="1451"/>
            </a:lvl1pPr>
            <a:lvl2pPr marL="207298" indent="0">
              <a:buNone/>
              <a:defRPr sz="1269"/>
            </a:lvl2pPr>
            <a:lvl3pPr marL="414595" indent="0">
              <a:buNone/>
              <a:defRPr sz="1089"/>
            </a:lvl3pPr>
            <a:lvl4pPr marL="621892" indent="0">
              <a:buNone/>
              <a:defRPr sz="907"/>
            </a:lvl4pPr>
            <a:lvl5pPr marL="829190" indent="0">
              <a:buNone/>
              <a:defRPr sz="907"/>
            </a:lvl5pPr>
            <a:lvl6pPr marL="1036487" indent="0">
              <a:buNone/>
              <a:defRPr sz="907"/>
            </a:lvl6pPr>
            <a:lvl7pPr marL="1243785" indent="0">
              <a:buNone/>
              <a:defRPr sz="907"/>
            </a:lvl7pPr>
            <a:lvl8pPr marL="1451083" indent="0">
              <a:buNone/>
              <a:defRPr sz="907"/>
            </a:lvl8pPr>
            <a:lvl9pPr marL="1658380" indent="0">
              <a:buNone/>
              <a:defRPr sz="90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3" y="3246047"/>
            <a:ext cx="2488083" cy="486762"/>
          </a:xfrm>
        </p:spPr>
        <p:txBody>
          <a:bodyPr/>
          <a:lstStyle>
            <a:lvl1pPr marL="0" indent="0">
              <a:buNone/>
              <a:defRPr sz="635"/>
            </a:lvl1pPr>
            <a:lvl2pPr marL="207298" indent="0">
              <a:buNone/>
              <a:defRPr sz="544"/>
            </a:lvl2pPr>
            <a:lvl3pPr marL="414595" indent="0">
              <a:buNone/>
              <a:defRPr sz="453"/>
            </a:lvl3pPr>
            <a:lvl4pPr marL="621892" indent="0">
              <a:buNone/>
              <a:defRPr sz="408"/>
            </a:lvl4pPr>
            <a:lvl5pPr marL="829190" indent="0">
              <a:buNone/>
              <a:defRPr sz="408"/>
            </a:lvl5pPr>
            <a:lvl6pPr marL="1036487" indent="0">
              <a:buNone/>
              <a:defRPr sz="408"/>
            </a:lvl6pPr>
            <a:lvl7pPr marL="1243785" indent="0">
              <a:buNone/>
              <a:defRPr sz="408"/>
            </a:lvl7pPr>
            <a:lvl8pPr marL="1451083" indent="0">
              <a:buNone/>
              <a:defRPr sz="408"/>
            </a:lvl8pPr>
            <a:lvl9pPr marL="1658380" indent="0">
              <a:buNone/>
              <a:defRPr sz="40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7341" y="166095"/>
            <a:ext cx="3732124" cy="6912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7341" y="967766"/>
            <a:ext cx="3732124" cy="27372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7341" y="3844181"/>
            <a:ext cx="967588" cy="2208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4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16826" y="3844181"/>
            <a:ext cx="1313155" cy="2208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4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971877" y="3844181"/>
            <a:ext cx="967588" cy="2208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4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14595" rtl="0" eaLnBrk="1" latinLnBrk="0" hangingPunct="1">
        <a:spcBef>
          <a:spcPct val="0"/>
        </a:spcBef>
        <a:buNone/>
        <a:defRPr sz="19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5473" indent="-155473" algn="l" defTabSz="414595" rtl="0" eaLnBrk="1" latinLnBrk="0" hangingPunct="1">
        <a:spcBef>
          <a:spcPct val="20000"/>
        </a:spcBef>
        <a:buFont typeface="Arial" pitchFamily="34" charset="0"/>
        <a:buChar char="•"/>
        <a:defRPr sz="1451" kern="1200">
          <a:solidFill>
            <a:schemeClr val="tx1"/>
          </a:solidFill>
          <a:latin typeface="+mn-lt"/>
          <a:ea typeface="+mn-ea"/>
          <a:cs typeface="+mn-cs"/>
        </a:defRPr>
      </a:lvl1pPr>
      <a:lvl2pPr marL="336858" indent="-129561" algn="l" defTabSz="414595" rtl="0" eaLnBrk="1" latinLnBrk="0" hangingPunct="1">
        <a:spcBef>
          <a:spcPct val="20000"/>
        </a:spcBef>
        <a:buFont typeface="Arial" pitchFamily="34" charset="0"/>
        <a:buChar char="–"/>
        <a:defRPr sz="1269" kern="1200">
          <a:solidFill>
            <a:schemeClr val="tx1"/>
          </a:solidFill>
          <a:latin typeface="+mn-lt"/>
          <a:ea typeface="+mn-ea"/>
          <a:cs typeface="+mn-cs"/>
        </a:defRPr>
      </a:lvl2pPr>
      <a:lvl3pPr marL="518244" indent="-103648" algn="l" defTabSz="414595" rtl="0" eaLnBrk="1" latinLnBrk="0" hangingPunct="1">
        <a:spcBef>
          <a:spcPct val="20000"/>
        </a:spcBef>
        <a:buFont typeface="Arial" pitchFamily="34" charset="0"/>
        <a:buChar char="•"/>
        <a:defRPr sz="1089" kern="1200">
          <a:solidFill>
            <a:schemeClr val="tx1"/>
          </a:solidFill>
          <a:latin typeface="+mn-lt"/>
          <a:ea typeface="+mn-ea"/>
          <a:cs typeface="+mn-cs"/>
        </a:defRPr>
      </a:lvl3pPr>
      <a:lvl4pPr marL="725541" indent="-103648" algn="l" defTabSz="414595" rtl="0" eaLnBrk="1" latinLnBrk="0" hangingPunct="1">
        <a:spcBef>
          <a:spcPct val="20000"/>
        </a:spcBef>
        <a:buFont typeface="Arial" pitchFamily="34" charset="0"/>
        <a:buChar char="–"/>
        <a:defRPr sz="907" kern="1200">
          <a:solidFill>
            <a:schemeClr val="tx1"/>
          </a:solidFill>
          <a:latin typeface="+mn-lt"/>
          <a:ea typeface="+mn-ea"/>
          <a:cs typeface="+mn-cs"/>
        </a:defRPr>
      </a:lvl4pPr>
      <a:lvl5pPr marL="932839" indent="-103648" algn="l" defTabSz="414595" rtl="0" eaLnBrk="1" latinLnBrk="0" hangingPunct="1">
        <a:spcBef>
          <a:spcPct val="20000"/>
        </a:spcBef>
        <a:buFont typeface="Arial" pitchFamily="34" charset="0"/>
        <a:buChar char="»"/>
        <a:defRPr sz="907" kern="1200">
          <a:solidFill>
            <a:schemeClr val="tx1"/>
          </a:solidFill>
          <a:latin typeface="+mn-lt"/>
          <a:ea typeface="+mn-ea"/>
          <a:cs typeface="+mn-cs"/>
        </a:defRPr>
      </a:lvl5pPr>
      <a:lvl6pPr marL="1140136" indent="-103648" algn="l" defTabSz="414595" rtl="0" eaLnBrk="1" latinLnBrk="0" hangingPunct="1">
        <a:spcBef>
          <a:spcPct val="20000"/>
        </a:spcBef>
        <a:buFont typeface="Arial" pitchFamily="34" charset="0"/>
        <a:buChar char="•"/>
        <a:defRPr sz="907" kern="1200">
          <a:solidFill>
            <a:schemeClr val="tx1"/>
          </a:solidFill>
          <a:latin typeface="+mn-lt"/>
          <a:ea typeface="+mn-ea"/>
          <a:cs typeface="+mn-cs"/>
        </a:defRPr>
      </a:lvl6pPr>
      <a:lvl7pPr marL="1347433" indent="-103648" algn="l" defTabSz="414595" rtl="0" eaLnBrk="1" latinLnBrk="0" hangingPunct="1">
        <a:spcBef>
          <a:spcPct val="20000"/>
        </a:spcBef>
        <a:buFont typeface="Arial" pitchFamily="34" charset="0"/>
        <a:buChar char="•"/>
        <a:defRPr sz="907" kern="1200">
          <a:solidFill>
            <a:schemeClr val="tx1"/>
          </a:solidFill>
          <a:latin typeface="+mn-lt"/>
          <a:ea typeface="+mn-ea"/>
          <a:cs typeface="+mn-cs"/>
        </a:defRPr>
      </a:lvl7pPr>
      <a:lvl8pPr marL="1554731" indent="-103648" algn="l" defTabSz="414595" rtl="0" eaLnBrk="1" latinLnBrk="0" hangingPunct="1">
        <a:spcBef>
          <a:spcPct val="20000"/>
        </a:spcBef>
        <a:buFont typeface="Arial" pitchFamily="34" charset="0"/>
        <a:buChar char="•"/>
        <a:defRPr sz="907" kern="1200">
          <a:solidFill>
            <a:schemeClr val="tx1"/>
          </a:solidFill>
          <a:latin typeface="+mn-lt"/>
          <a:ea typeface="+mn-ea"/>
          <a:cs typeface="+mn-cs"/>
        </a:defRPr>
      </a:lvl8pPr>
      <a:lvl9pPr marL="1762029" indent="-103648" algn="l" defTabSz="414595" rtl="0" eaLnBrk="1" latinLnBrk="0" hangingPunct="1">
        <a:spcBef>
          <a:spcPct val="20000"/>
        </a:spcBef>
        <a:buFont typeface="Arial" pitchFamily="34" charset="0"/>
        <a:buChar char="•"/>
        <a:defRPr sz="9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14595" rtl="0" eaLnBrk="1" latinLnBrk="0" hangingPunct="1">
        <a:defRPr sz="816" kern="1200">
          <a:solidFill>
            <a:schemeClr val="tx1"/>
          </a:solidFill>
          <a:latin typeface="+mn-lt"/>
          <a:ea typeface="+mn-ea"/>
          <a:cs typeface="+mn-cs"/>
        </a:defRPr>
      </a:lvl1pPr>
      <a:lvl2pPr marL="207298" algn="l" defTabSz="414595" rtl="0" eaLnBrk="1" latinLnBrk="0" hangingPunct="1">
        <a:defRPr sz="816" kern="1200">
          <a:solidFill>
            <a:schemeClr val="tx1"/>
          </a:solidFill>
          <a:latin typeface="+mn-lt"/>
          <a:ea typeface="+mn-ea"/>
          <a:cs typeface="+mn-cs"/>
        </a:defRPr>
      </a:lvl2pPr>
      <a:lvl3pPr marL="414595" algn="l" defTabSz="414595" rtl="0" eaLnBrk="1" latinLnBrk="0" hangingPunct="1">
        <a:defRPr sz="816" kern="1200">
          <a:solidFill>
            <a:schemeClr val="tx1"/>
          </a:solidFill>
          <a:latin typeface="+mn-lt"/>
          <a:ea typeface="+mn-ea"/>
          <a:cs typeface="+mn-cs"/>
        </a:defRPr>
      </a:lvl3pPr>
      <a:lvl4pPr marL="621892" algn="l" defTabSz="414595" rtl="0" eaLnBrk="1" latinLnBrk="0" hangingPunct="1">
        <a:defRPr sz="816" kern="1200">
          <a:solidFill>
            <a:schemeClr val="tx1"/>
          </a:solidFill>
          <a:latin typeface="+mn-lt"/>
          <a:ea typeface="+mn-ea"/>
          <a:cs typeface="+mn-cs"/>
        </a:defRPr>
      </a:lvl4pPr>
      <a:lvl5pPr marL="829190" algn="l" defTabSz="414595" rtl="0" eaLnBrk="1" latinLnBrk="0" hangingPunct="1">
        <a:defRPr sz="816" kern="1200">
          <a:solidFill>
            <a:schemeClr val="tx1"/>
          </a:solidFill>
          <a:latin typeface="+mn-lt"/>
          <a:ea typeface="+mn-ea"/>
          <a:cs typeface="+mn-cs"/>
        </a:defRPr>
      </a:lvl5pPr>
      <a:lvl6pPr marL="1036487" algn="l" defTabSz="414595" rtl="0" eaLnBrk="1" latinLnBrk="0" hangingPunct="1">
        <a:defRPr sz="816" kern="1200">
          <a:solidFill>
            <a:schemeClr val="tx1"/>
          </a:solidFill>
          <a:latin typeface="+mn-lt"/>
          <a:ea typeface="+mn-ea"/>
          <a:cs typeface="+mn-cs"/>
        </a:defRPr>
      </a:lvl6pPr>
      <a:lvl7pPr marL="1243785" algn="l" defTabSz="414595" rtl="0" eaLnBrk="1" latinLnBrk="0" hangingPunct="1">
        <a:defRPr sz="816" kern="1200">
          <a:solidFill>
            <a:schemeClr val="tx1"/>
          </a:solidFill>
          <a:latin typeface="+mn-lt"/>
          <a:ea typeface="+mn-ea"/>
          <a:cs typeface="+mn-cs"/>
        </a:defRPr>
      </a:lvl7pPr>
      <a:lvl8pPr marL="1451083" algn="l" defTabSz="414595" rtl="0" eaLnBrk="1" latinLnBrk="0" hangingPunct="1">
        <a:defRPr sz="816" kern="1200">
          <a:solidFill>
            <a:schemeClr val="tx1"/>
          </a:solidFill>
          <a:latin typeface="+mn-lt"/>
          <a:ea typeface="+mn-ea"/>
          <a:cs typeface="+mn-cs"/>
        </a:defRPr>
      </a:lvl8pPr>
      <a:lvl9pPr marL="1658380" algn="l" defTabSz="414595" rtl="0" eaLnBrk="1" latinLnBrk="0" hangingPunct="1">
        <a:defRPr sz="8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 2">
            <a:extLst>
              <a:ext uri="{FF2B5EF4-FFF2-40B4-BE49-F238E27FC236}">
                <a16:creationId xmlns:a16="http://schemas.microsoft.com/office/drawing/2014/main" id="{5B39517C-1E40-3772-A6CB-54E37B764F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061"/>
          <a:stretch/>
        </p:blipFill>
        <p:spPr>
          <a:xfrm>
            <a:off x="-846" y="0"/>
            <a:ext cx="4319048" cy="8640000"/>
          </a:xfrm>
          <a:prstGeom prst="rect">
            <a:avLst/>
          </a:prstGeom>
        </p:spPr>
      </p:pic>
      <p:pic>
        <p:nvPicPr>
          <p:cNvPr id="3" name="PIC 1">
            <a:extLst>
              <a:ext uri="{FF2B5EF4-FFF2-40B4-BE49-F238E27FC236}">
                <a16:creationId xmlns:a16="http://schemas.microsoft.com/office/drawing/2014/main" id="{527C934C-E5A0-4486-A7F4-A84DDE5F4F1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51"/>
          <a:stretch/>
        </p:blipFill>
        <p:spPr>
          <a:xfrm>
            <a:off x="0" y="0"/>
            <a:ext cx="4319588" cy="8640000"/>
          </a:xfrm>
          <a:prstGeom prst="rect">
            <a:avLst/>
          </a:prstGeom>
        </p:spPr>
      </p:pic>
      <p:sp>
        <p:nvSpPr>
          <p:cNvPr id="15" name="SHAPE: Rect BG Bottom">
            <a:extLst>
              <a:ext uri="{FF2B5EF4-FFF2-40B4-BE49-F238E27FC236}">
                <a16:creationId xmlns:a16="http://schemas.microsoft.com/office/drawing/2014/main" id="{3CDB2538-30E6-9060-2263-516251BC5C6E}"/>
              </a:ext>
            </a:extLst>
          </p:cNvPr>
          <p:cNvSpPr/>
          <p:nvPr/>
        </p:nvSpPr>
        <p:spPr>
          <a:xfrm>
            <a:off x="270" y="4320763"/>
            <a:ext cx="4319048" cy="4320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816"/>
          </a:p>
        </p:txBody>
      </p:sp>
      <p:sp>
        <p:nvSpPr>
          <p:cNvPr id="9" name="TXT: Web Address"/>
          <p:cNvSpPr txBox="1"/>
          <p:nvPr/>
        </p:nvSpPr>
        <p:spPr>
          <a:xfrm>
            <a:off x="572701" y="7811269"/>
            <a:ext cx="3142880" cy="1667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69"/>
              </a:lnSpc>
            </a:pPr>
            <a:r>
              <a:rPr lang="en-US" sz="1300" spc="200" dirty="0">
                <a:solidFill>
                  <a:srgbClr val="000000"/>
                </a:solidFill>
                <a:latin typeface="Allerta Stencil" pitchFamily="2" charset="0"/>
              </a:rPr>
              <a:t>WWW.SEEKEXHIBITION.SITE </a:t>
            </a:r>
          </a:p>
        </p:txBody>
      </p:sp>
      <p:sp>
        <p:nvSpPr>
          <p:cNvPr id="7" name="TXT: Seek your place in the..."/>
          <p:cNvSpPr txBox="1"/>
          <p:nvPr/>
        </p:nvSpPr>
        <p:spPr>
          <a:xfrm>
            <a:off x="572701" y="6384190"/>
            <a:ext cx="3040219" cy="7555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00"/>
              </a:lnSpc>
              <a:spcBef>
                <a:spcPct val="0"/>
              </a:spcBef>
            </a:pPr>
            <a:r>
              <a:rPr lang="en-US" sz="1400" dirty="0">
                <a:latin typeface="Poppins" panose="00000500000000000000" pitchFamily="2" charset="0"/>
                <a:cs typeface="Poppins" panose="00000500000000000000" pitchFamily="2" charset="0"/>
              </a:rPr>
              <a:t>Seek your place in the world of style and looks. </a:t>
            </a:r>
            <a:r>
              <a:rPr lang="en-US" sz="14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Book your time NOW!</a:t>
            </a:r>
          </a:p>
        </p:txBody>
      </p:sp>
      <p:sp>
        <p:nvSpPr>
          <p:cNvPr id="6" name="TXT: Seek"/>
          <p:cNvSpPr txBox="1"/>
          <p:nvPr/>
        </p:nvSpPr>
        <p:spPr>
          <a:xfrm>
            <a:off x="572701" y="5463829"/>
            <a:ext cx="2767632" cy="936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72"/>
              </a:lnSpc>
              <a:spcBef>
                <a:spcPct val="0"/>
              </a:spcBef>
            </a:pPr>
            <a:r>
              <a:rPr lang="en-US" sz="6000" spc="-208" dirty="0">
                <a:solidFill>
                  <a:schemeClr val="tx2">
                    <a:lumMod val="75000"/>
                  </a:schemeClr>
                </a:solidFill>
                <a:latin typeface="Saira Stencil One" panose="00000500000000000000" pitchFamily="2" charset="0"/>
              </a:rPr>
              <a:t>seek.</a:t>
            </a:r>
          </a:p>
        </p:txBody>
      </p:sp>
      <p:sp>
        <p:nvSpPr>
          <p:cNvPr id="8" name="TXT: 25th Year Speicla..."/>
          <p:cNvSpPr txBox="1"/>
          <p:nvPr/>
        </p:nvSpPr>
        <p:spPr>
          <a:xfrm>
            <a:off x="572701" y="4620718"/>
            <a:ext cx="3142880" cy="397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00"/>
              </a:lnSpc>
            </a:pPr>
            <a:r>
              <a:rPr lang="en-US" sz="1300" spc="56" dirty="0">
                <a:latin typeface="Allerta Stencil" pitchFamily="2" charset="0"/>
                <a:ea typeface="Alice" pitchFamily="2" charset="0"/>
              </a:rPr>
              <a:t>25TH YEAR SPECIAL EXHIBITION</a:t>
            </a:r>
          </a:p>
          <a:p>
            <a:pPr>
              <a:lnSpc>
                <a:spcPts val="1600"/>
              </a:lnSpc>
            </a:pPr>
            <a:r>
              <a:rPr lang="en-US" sz="1300" spc="56" dirty="0">
                <a:latin typeface="Allerta Stencil" pitchFamily="2" charset="0"/>
                <a:ea typeface="Alice" pitchFamily="2" charset="0"/>
              </a:rPr>
              <a:t>20-24 JAN 2027 / 12-8 PM </a:t>
            </a:r>
          </a:p>
        </p:txBody>
      </p:sp>
    </p:spTree>
    <p:extLst>
      <p:ext uri="{BB962C8B-B14F-4D97-AF65-F5344CB8AC3E}">
        <p14:creationId xmlns:p14="http://schemas.microsoft.com/office/powerpoint/2010/main" val="327338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7" presetClass="exit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0" presetClass="exit" presetSubtype="0" ac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 3">
            <a:extLst>
              <a:ext uri="{FF2B5EF4-FFF2-40B4-BE49-F238E27FC236}">
                <a16:creationId xmlns:a16="http://schemas.microsoft.com/office/drawing/2014/main" id="{4691E052-FA8C-9943-30E7-2B5C56B637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61"/>
          <a:stretch/>
        </p:blipFill>
        <p:spPr>
          <a:xfrm>
            <a:off x="-846" y="381"/>
            <a:ext cx="4319048" cy="8640000"/>
          </a:xfrm>
          <a:prstGeom prst="rect">
            <a:avLst/>
          </a:prstGeom>
        </p:spPr>
      </p:pic>
      <p:pic>
        <p:nvPicPr>
          <p:cNvPr id="3" name="PIC 2">
            <a:extLst>
              <a:ext uri="{FF2B5EF4-FFF2-40B4-BE49-F238E27FC236}">
                <a16:creationId xmlns:a16="http://schemas.microsoft.com/office/drawing/2014/main" id="{527C934C-E5A0-4486-A7F4-A84DDE5F4F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061"/>
          <a:stretch/>
        </p:blipFill>
        <p:spPr>
          <a:xfrm>
            <a:off x="0" y="381"/>
            <a:ext cx="4319049" cy="8640000"/>
          </a:xfrm>
          <a:prstGeom prst="rect">
            <a:avLst/>
          </a:prstGeom>
        </p:spPr>
      </p:pic>
      <p:sp>
        <p:nvSpPr>
          <p:cNvPr id="5" name="SHAPE: Rect BG Bottom">
            <a:extLst>
              <a:ext uri="{FF2B5EF4-FFF2-40B4-BE49-F238E27FC236}">
                <a16:creationId xmlns:a16="http://schemas.microsoft.com/office/drawing/2014/main" id="{FA85C22E-7FCE-A5A4-F464-C7AC8A85367A}"/>
              </a:ext>
            </a:extLst>
          </p:cNvPr>
          <p:cNvSpPr/>
          <p:nvPr/>
        </p:nvSpPr>
        <p:spPr>
          <a:xfrm>
            <a:off x="270" y="4320763"/>
            <a:ext cx="4319048" cy="4320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816"/>
          </a:p>
        </p:txBody>
      </p:sp>
      <p:sp>
        <p:nvSpPr>
          <p:cNvPr id="6" name="TXT: Web Address">
            <a:extLst>
              <a:ext uri="{FF2B5EF4-FFF2-40B4-BE49-F238E27FC236}">
                <a16:creationId xmlns:a16="http://schemas.microsoft.com/office/drawing/2014/main" id="{C6B0AD16-64A6-9A8B-D533-3FCEEC364D38}"/>
              </a:ext>
            </a:extLst>
          </p:cNvPr>
          <p:cNvSpPr txBox="1"/>
          <p:nvPr/>
        </p:nvSpPr>
        <p:spPr>
          <a:xfrm>
            <a:off x="572701" y="7811269"/>
            <a:ext cx="3142880" cy="1667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69"/>
              </a:lnSpc>
            </a:pPr>
            <a:r>
              <a:rPr lang="en-US" sz="1300" spc="200" dirty="0">
                <a:solidFill>
                  <a:srgbClr val="000000"/>
                </a:solidFill>
                <a:latin typeface="Allerta Stencil" pitchFamily="2" charset="0"/>
              </a:rPr>
              <a:t>WWW.SEEKEXHIBITION.SITE </a:t>
            </a:r>
          </a:p>
        </p:txBody>
      </p:sp>
      <p:sp>
        <p:nvSpPr>
          <p:cNvPr id="7" name="TXT: Seek your place in the...">
            <a:extLst>
              <a:ext uri="{FF2B5EF4-FFF2-40B4-BE49-F238E27FC236}">
                <a16:creationId xmlns:a16="http://schemas.microsoft.com/office/drawing/2014/main" id="{BA5AAF69-2C49-D9D9-967D-183B6ABEED0D}"/>
              </a:ext>
            </a:extLst>
          </p:cNvPr>
          <p:cNvSpPr txBox="1"/>
          <p:nvPr/>
        </p:nvSpPr>
        <p:spPr>
          <a:xfrm>
            <a:off x="572701" y="6384190"/>
            <a:ext cx="3040219" cy="7555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00"/>
              </a:lnSpc>
              <a:spcBef>
                <a:spcPct val="0"/>
              </a:spcBef>
            </a:pPr>
            <a:r>
              <a:rPr lang="en-US" sz="1400" dirty="0">
                <a:latin typeface="Poppins" panose="00000500000000000000" pitchFamily="2" charset="0"/>
                <a:cs typeface="Poppins" panose="00000500000000000000" pitchFamily="2" charset="0"/>
              </a:rPr>
              <a:t>Seek your place in the world of style and looks. </a:t>
            </a:r>
            <a:r>
              <a:rPr lang="en-US" sz="14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Book your time NOW!</a:t>
            </a:r>
          </a:p>
        </p:txBody>
      </p:sp>
      <p:sp>
        <p:nvSpPr>
          <p:cNvPr id="8" name="TXT: Seek">
            <a:extLst>
              <a:ext uri="{FF2B5EF4-FFF2-40B4-BE49-F238E27FC236}">
                <a16:creationId xmlns:a16="http://schemas.microsoft.com/office/drawing/2014/main" id="{B86AE982-5626-1B4F-61C2-E52F219C71DB}"/>
              </a:ext>
            </a:extLst>
          </p:cNvPr>
          <p:cNvSpPr txBox="1"/>
          <p:nvPr/>
        </p:nvSpPr>
        <p:spPr>
          <a:xfrm>
            <a:off x="572701" y="5463829"/>
            <a:ext cx="2767632" cy="936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72"/>
              </a:lnSpc>
              <a:spcBef>
                <a:spcPct val="0"/>
              </a:spcBef>
            </a:pPr>
            <a:r>
              <a:rPr lang="en-US" sz="6000" spc="-208" dirty="0">
                <a:solidFill>
                  <a:schemeClr val="tx2">
                    <a:lumMod val="75000"/>
                  </a:schemeClr>
                </a:solidFill>
                <a:latin typeface="Saira Stencil One" panose="00000500000000000000" pitchFamily="2" charset="0"/>
              </a:rPr>
              <a:t>seek.</a:t>
            </a:r>
          </a:p>
        </p:txBody>
      </p:sp>
      <p:sp>
        <p:nvSpPr>
          <p:cNvPr id="9" name="TXT: 25th Year Speicla...">
            <a:extLst>
              <a:ext uri="{FF2B5EF4-FFF2-40B4-BE49-F238E27FC236}">
                <a16:creationId xmlns:a16="http://schemas.microsoft.com/office/drawing/2014/main" id="{4F869B0C-1855-FF6B-C6DF-CD66C70B7383}"/>
              </a:ext>
            </a:extLst>
          </p:cNvPr>
          <p:cNvSpPr txBox="1"/>
          <p:nvPr/>
        </p:nvSpPr>
        <p:spPr>
          <a:xfrm>
            <a:off x="572701" y="4620718"/>
            <a:ext cx="3142880" cy="397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00"/>
              </a:lnSpc>
            </a:pPr>
            <a:r>
              <a:rPr lang="en-US" sz="1300" spc="56" dirty="0">
                <a:latin typeface="Allerta Stencil" pitchFamily="2" charset="0"/>
                <a:ea typeface="Alice" pitchFamily="2" charset="0"/>
              </a:rPr>
              <a:t>25TH YEAR SPECIAL EXHIBITION</a:t>
            </a:r>
          </a:p>
          <a:p>
            <a:pPr>
              <a:lnSpc>
                <a:spcPts val="1600"/>
              </a:lnSpc>
            </a:pPr>
            <a:r>
              <a:rPr lang="en-US" sz="1300" spc="56" dirty="0">
                <a:latin typeface="Allerta Stencil" pitchFamily="2" charset="0"/>
                <a:ea typeface="Alice" pitchFamily="2" charset="0"/>
              </a:rPr>
              <a:t>20-24 JAN 2027 / 12-8 PM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7" presetClass="exit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0" presetClass="exit" presetSubtype="0" ac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 4">
            <a:extLst>
              <a:ext uri="{FF2B5EF4-FFF2-40B4-BE49-F238E27FC236}">
                <a16:creationId xmlns:a16="http://schemas.microsoft.com/office/drawing/2014/main" id="{7EBA799F-DE8A-28DA-EA3E-4A0D2725F2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051"/>
          <a:stretch/>
        </p:blipFill>
        <p:spPr>
          <a:xfrm flipH="1">
            <a:off x="0" y="381"/>
            <a:ext cx="4319588" cy="8640000"/>
          </a:xfrm>
          <a:prstGeom prst="rect">
            <a:avLst/>
          </a:prstGeom>
        </p:spPr>
      </p:pic>
      <p:pic>
        <p:nvPicPr>
          <p:cNvPr id="3" name="PIC 3">
            <a:extLst>
              <a:ext uri="{FF2B5EF4-FFF2-40B4-BE49-F238E27FC236}">
                <a16:creationId xmlns:a16="http://schemas.microsoft.com/office/drawing/2014/main" id="{527C934C-E5A0-4486-A7F4-A84DDE5F4F1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61"/>
          <a:stretch/>
        </p:blipFill>
        <p:spPr>
          <a:xfrm>
            <a:off x="0" y="381"/>
            <a:ext cx="4319049" cy="8640000"/>
          </a:xfrm>
          <a:prstGeom prst="rect">
            <a:avLst/>
          </a:prstGeom>
        </p:spPr>
      </p:pic>
      <p:sp>
        <p:nvSpPr>
          <p:cNvPr id="6" name="SHAPE: Rect BG Bottom">
            <a:extLst>
              <a:ext uri="{FF2B5EF4-FFF2-40B4-BE49-F238E27FC236}">
                <a16:creationId xmlns:a16="http://schemas.microsoft.com/office/drawing/2014/main" id="{D36C338D-5F58-5274-6AB9-28DC5E645363}"/>
              </a:ext>
            </a:extLst>
          </p:cNvPr>
          <p:cNvSpPr/>
          <p:nvPr/>
        </p:nvSpPr>
        <p:spPr>
          <a:xfrm>
            <a:off x="270" y="4320763"/>
            <a:ext cx="4319048" cy="4320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816"/>
          </a:p>
        </p:txBody>
      </p:sp>
      <p:sp>
        <p:nvSpPr>
          <p:cNvPr id="7" name="TXT: Web Address">
            <a:extLst>
              <a:ext uri="{FF2B5EF4-FFF2-40B4-BE49-F238E27FC236}">
                <a16:creationId xmlns:a16="http://schemas.microsoft.com/office/drawing/2014/main" id="{5A7B8EB6-1DDF-0ADD-3612-3AE75C2481D8}"/>
              </a:ext>
            </a:extLst>
          </p:cNvPr>
          <p:cNvSpPr txBox="1"/>
          <p:nvPr/>
        </p:nvSpPr>
        <p:spPr>
          <a:xfrm>
            <a:off x="572701" y="7811269"/>
            <a:ext cx="3142880" cy="1667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69"/>
              </a:lnSpc>
            </a:pPr>
            <a:r>
              <a:rPr lang="en-US" sz="1300" spc="200" dirty="0">
                <a:solidFill>
                  <a:srgbClr val="000000"/>
                </a:solidFill>
                <a:latin typeface="Allerta Stencil" pitchFamily="2" charset="0"/>
              </a:rPr>
              <a:t>WWW.SEEKEXHIBITION.SITE </a:t>
            </a:r>
          </a:p>
        </p:txBody>
      </p:sp>
      <p:sp>
        <p:nvSpPr>
          <p:cNvPr id="8" name="TXT: Seek your place in the...">
            <a:extLst>
              <a:ext uri="{FF2B5EF4-FFF2-40B4-BE49-F238E27FC236}">
                <a16:creationId xmlns:a16="http://schemas.microsoft.com/office/drawing/2014/main" id="{89FE0041-E2EA-DA1C-3842-79CFDBC950D4}"/>
              </a:ext>
            </a:extLst>
          </p:cNvPr>
          <p:cNvSpPr txBox="1"/>
          <p:nvPr/>
        </p:nvSpPr>
        <p:spPr>
          <a:xfrm>
            <a:off x="572701" y="6384190"/>
            <a:ext cx="3040219" cy="7555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00"/>
              </a:lnSpc>
              <a:spcBef>
                <a:spcPct val="0"/>
              </a:spcBef>
            </a:pPr>
            <a:r>
              <a:rPr lang="en-US" sz="1400" dirty="0">
                <a:latin typeface="Poppins" panose="00000500000000000000" pitchFamily="2" charset="0"/>
                <a:cs typeface="Poppins" panose="00000500000000000000" pitchFamily="2" charset="0"/>
              </a:rPr>
              <a:t>Seek your place in the world of style and looks. </a:t>
            </a:r>
            <a:r>
              <a:rPr lang="en-US" sz="14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Book your time NOW!</a:t>
            </a:r>
          </a:p>
        </p:txBody>
      </p:sp>
      <p:sp>
        <p:nvSpPr>
          <p:cNvPr id="9" name="TXT: Seek">
            <a:extLst>
              <a:ext uri="{FF2B5EF4-FFF2-40B4-BE49-F238E27FC236}">
                <a16:creationId xmlns:a16="http://schemas.microsoft.com/office/drawing/2014/main" id="{EAB67335-59E8-0F54-1D2E-0D9671DEEAB5}"/>
              </a:ext>
            </a:extLst>
          </p:cNvPr>
          <p:cNvSpPr txBox="1"/>
          <p:nvPr/>
        </p:nvSpPr>
        <p:spPr>
          <a:xfrm>
            <a:off x="572701" y="5463829"/>
            <a:ext cx="2767632" cy="936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72"/>
              </a:lnSpc>
              <a:spcBef>
                <a:spcPct val="0"/>
              </a:spcBef>
            </a:pPr>
            <a:r>
              <a:rPr lang="en-US" sz="6000" spc="-208" dirty="0">
                <a:solidFill>
                  <a:schemeClr val="tx2">
                    <a:lumMod val="75000"/>
                  </a:schemeClr>
                </a:solidFill>
                <a:latin typeface="Saira Stencil One" panose="00000500000000000000" pitchFamily="2" charset="0"/>
              </a:rPr>
              <a:t>seek.</a:t>
            </a:r>
          </a:p>
        </p:txBody>
      </p:sp>
      <p:sp>
        <p:nvSpPr>
          <p:cNvPr id="13" name="TXT: 25th Year Speicla...">
            <a:extLst>
              <a:ext uri="{FF2B5EF4-FFF2-40B4-BE49-F238E27FC236}">
                <a16:creationId xmlns:a16="http://schemas.microsoft.com/office/drawing/2014/main" id="{4AAE81C7-7609-866D-367F-CB3F32544C6E}"/>
              </a:ext>
            </a:extLst>
          </p:cNvPr>
          <p:cNvSpPr txBox="1"/>
          <p:nvPr/>
        </p:nvSpPr>
        <p:spPr>
          <a:xfrm>
            <a:off x="572701" y="4620718"/>
            <a:ext cx="3142880" cy="397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00"/>
              </a:lnSpc>
            </a:pPr>
            <a:r>
              <a:rPr lang="en-US" sz="1300" spc="56" dirty="0">
                <a:latin typeface="Allerta Stencil" pitchFamily="2" charset="0"/>
                <a:ea typeface="Alice" pitchFamily="2" charset="0"/>
              </a:rPr>
              <a:t>25TH YEAR SPECIAL EXHIBITION</a:t>
            </a:r>
          </a:p>
          <a:p>
            <a:pPr>
              <a:lnSpc>
                <a:spcPts val="1600"/>
              </a:lnSpc>
            </a:pPr>
            <a:r>
              <a:rPr lang="en-US" sz="1300" spc="56" dirty="0">
                <a:latin typeface="Allerta Stencil" pitchFamily="2" charset="0"/>
                <a:ea typeface="Alice" pitchFamily="2" charset="0"/>
              </a:rPr>
              <a:t>20-24 JAN 2027 / 12-8 PM </a:t>
            </a:r>
          </a:p>
        </p:txBody>
      </p:sp>
    </p:spTree>
    <p:extLst>
      <p:ext uri="{BB962C8B-B14F-4D97-AF65-F5344CB8AC3E}">
        <p14:creationId xmlns:p14="http://schemas.microsoft.com/office/powerpoint/2010/main" val="193551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7" presetClass="exit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0" presetClass="exit" presetSubtype="0" ac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 5">
            <a:extLst>
              <a:ext uri="{FF2B5EF4-FFF2-40B4-BE49-F238E27FC236}">
                <a16:creationId xmlns:a16="http://schemas.microsoft.com/office/drawing/2014/main" id="{7491C61B-F474-DFC4-CA16-8DEB1C2F49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061"/>
          <a:stretch/>
        </p:blipFill>
        <p:spPr>
          <a:xfrm>
            <a:off x="-844" y="381"/>
            <a:ext cx="4319048" cy="8640000"/>
          </a:xfrm>
          <a:prstGeom prst="rect">
            <a:avLst/>
          </a:prstGeom>
        </p:spPr>
      </p:pic>
      <p:pic>
        <p:nvPicPr>
          <p:cNvPr id="3" name="PIC 4">
            <a:extLst>
              <a:ext uri="{FF2B5EF4-FFF2-40B4-BE49-F238E27FC236}">
                <a16:creationId xmlns:a16="http://schemas.microsoft.com/office/drawing/2014/main" id="{527C934C-E5A0-4486-A7F4-A84DDE5F4F1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051"/>
          <a:stretch/>
        </p:blipFill>
        <p:spPr>
          <a:xfrm flipH="1">
            <a:off x="0" y="381"/>
            <a:ext cx="4319588" cy="8640000"/>
          </a:xfrm>
          <a:prstGeom prst="rect">
            <a:avLst/>
          </a:prstGeom>
        </p:spPr>
      </p:pic>
      <p:sp>
        <p:nvSpPr>
          <p:cNvPr id="6" name="SHAPE: Rect BG Bottom">
            <a:extLst>
              <a:ext uri="{FF2B5EF4-FFF2-40B4-BE49-F238E27FC236}">
                <a16:creationId xmlns:a16="http://schemas.microsoft.com/office/drawing/2014/main" id="{30314C56-49FD-6B07-4690-2E97574C818C}"/>
              </a:ext>
            </a:extLst>
          </p:cNvPr>
          <p:cNvSpPr/>
          <p:nvPr/>
        </p:nvSpPr>
        <p:spPr>
          <a:xfrm>
            <a:off x="270" y="4320763"/>
            <a:ext cx="4319048" cy="4320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816"/>
          </a:p>
        </p:txBody>
      </p:sp>
      <p:sp>
        <p:nvSpPr>
          <p:cNvPr id="7" name="TXT: Web Address">
            <a:extLst>
              <a:ext uri="{FF2B5EF4-FFF2-40B4-BE49-F238E27FC236}">
                <a16:creationId xmlns:a16="http://schemas.microsoft.com/office/drawing/2014/main" id="{E5AD4615-2E0D-2FC2-1564-77ED6E753DFF}"/>
              </a:ext>
            </a:extLst>
          </p:cNvPr>
          <p:cNvSpPr txBox="1"/>
          <p:nvPr/>
        </p:nvSpPr>
        <p:spPr>
          <a:xfrm>
            <a:off x="572701" y="7811269"/>
            <a:ext cx="3142880" cy="1667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69"/>
              </a:lnSpc>
            </a:pPr>
            <a:r>
              <a:rPr lang="en-US" sz="1300" spc="200" dirty="0">
                <a:solidFill>
                  <a:srgbClr val="000000"/>
                </a:solidFill>
                <a:latin typeface="Allerta Stencil" pitchFamily="2" charset="0"/>
              </a:rPr>
              <a:t>WWW.SEEKEXHIBITION.SITE </a:t>
            </a:r>
          </a:p>
        </p:txBody>
      </p:sp>
      <p:sp>
        <p:nvSpPr>
          <p:cNvPr id="8" name="TXT: Seek your place in the...">
            <a:extLst>
              <a:ext uri="{FF2B5EF4-FFF2-40B4-BE49-F238E27FC236}">
                <a16:creationId xmlns:a16="http://schemas.microsoft.com/office/drawing/2014/main" id="{2043A487-1706-9404-0C59-658115D6A249}"/>
              </a:ext>
            </a:extLst>
          </p:cNvPr>
          <p:cNvSpPr txBox="1"/>
          <p:nvPr/>
        </p:nvSpPr>
        <p:spPr>
          <a:xfrm>
            <a:off x="572701" y="6384190"/>
            <a:ext cx="3040219" cy="7555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00"/>
              </a:lnSpc>
              <a:spcBef>
                <a:spcPct val="0"/>
              </a:spcBef>
            </a:pPr>
            <a:r>
              <a:rPr lang="en-US" sz="1400" dirty="0">
                <a:latin typeface="Poppins" panose="00000500000000000000" pitchFamily="2" charset="0"/>
                <a:cs typeface="Poppins" panose="00000500000000000000" pitchFamily="2" charset="0"/>
              </a:rPr>
              <a:t>Seek your place in the world of style and looks. </a:t>
            </a:r>
            <a:r>
              <a:rPr lang="en-US" sz="14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Book your time NOW!</a:t>
            </a:r>
          </a:p>
        </p:txBody>
      </p:sp>
      <p:sp>
        <p:nvSpPr>
          <p:cNvPr id="9" name="TXT: Seek">
            <a:extLst>
              <a:ext uri="{FF2B5EF4-FFF2-40B4-BE49-F238E27FC236}">
                <a16:creationId xmlns:a16="http://schemas.microsoft.com/office/drawing/2014/main" id="{1DD61249-C526-9762-786D-C0877089E8C9}"/>
              </a:ext>
            </a:extLst>
          </p:cNvPr>
          <p:cNvSpPr txBox="1"/>
          <p:nvPr/>
        </p:nvSpPr>
        <p:spPr>
          <a:xfrm>
            <a:off x="572701" y="5463829"/>
            <a:ext cx="2767632" cy="936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72"/>
              </a:lnSpc>
              <a:spcBef>
                <a:spcPct val="0"/>
              </a:spcBef>
            </a:pPr>
            <a:r>
              <a:rPr lang="en-US" sz="6000" spc="-208" dirty="0">
                <a:solidFill>
                  <a:schemeClr val="tx2">
                    <a:lumMod val="75000"/>
                  </a:schemeClr>
                </a:solidFill>
                <a:latin typeface="Saira Stencil One" panose="00000500000000000000" pitchFamily="2" charset="0"/>
              </a:rPr>
              <a:t>seek.</a:t>
            </a:r>
          </a:p>
        </p:txBody>
      </p:sp>
      <p:sp>
        <p:nvSpPr>
          <p:cNvPr id="13" name="TXT: 25th Year Speicla...">
            <a:extLst>
              <a:ext uri="{FF2B5EF4-FFF2-40B4-BE49-F238E27FC236}">
                <a16:creationId xmlns:a16="http://schemas.microsoft.com/office/drawing/2014/main" id="{FA4E5812-D6D5-C2C0-4F85-BEDB87CA31F2}"/>
              </a:ext>
            </a:extLst>
          </p:cNvPr>
          <p:cNvSpPr txBox="1"/>
          <p:nvPr/>
        </p:nvSpPr>
        <p:spPr>
          <a:xfrm>
            <a:off x="572701" y="4620718"/>
            <a:ext cx="3142880" cy="397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00"/>
              </a:lnSpc>
            </a:pPr>
            <a:r>
              <a:rPr lang="en-US" sz="1300" spc="56" dirty="0">
                <a:latin typeface="Allerta Stencil" pitchFamily="2" charset="0"/>
                <a:ea typeface="Alice" pitchFamily="2" charset="0"/>
              </a:rPr>
              <a:t>25TH YEAR SPECIAL EXHIBITION</a:t>
            </a:r>
          </a:p>
          <a:p>
            <a:pPr>
              <a:lnSpc>
                <a:spcPts val="1600"/>
              </a:lnSpc>
            </a:pPr>
            <a:r>
              <a:rPr lang="en-US" sz="1300" spc="56" dirty="0">
                <a:latin typeface="Allerta Stencil" pitchFamily="2" charset="0"/>
                <a:ea typeface="Alice" pitchFamily="2" charset="0"/>
              </a:rPr>
              <a:t>20-24 JAN 2027 / 12-8 PM </a:t>
            </a:r>
          </a:p>
        </p:txBody>
      </p:sp>
    </p:spTree>
    <p:extLst>
      <p:ext uri="{BB962C8B-B14F-4D97-AF65-F5344CB8AC3E}">
        <p14:creationId xmlns:p14="http://schemas.microsoft.com/office/powerpoint/2010/main" val="3479169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7" presetClass="exit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0" presetClass="exit" presetSubtype="0" ac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 1">
            <a:extLst>
              <a:ext uri="{FF2B5EF4-FFF2-40B4-BE49-F238E27FC236}">
                <a16:creationId xmlns:a16="http://schemas.microsoft.com/office/drawing/2014/main" id="{5681F9D9-5C69-8386-B3E3-80A19AA782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51"/>
          <a:stretch/>
        </p:blipFill>
        <p:spPr>
          <a:xfrm>
            <a:off x="0" y="381"/>
            <a:ext cx="4319588" cy="8640000"/>
          </a:xfrm>
          <a:prstGeom prst="rect">
            <a:avLst/>
          </a:prstGeom>
        </p:spPr>
      </p:pic>
      <p:pic>
        <p:nvPicPr>
          <p:cNvPr id="3" name="PIC 5">
            <a:extLst>
              <a:ext uri="{FF2B5EF4-FFF2-40B4-BE49-F238E27FC236}">
                <a16:creationId xmlns:a16="http://schemas.microsoft.com/office/drawing/2014/main" id="{527C934C-E5A0-4486-A7F4-A84DDE5F4F1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5061"/>
          <a:stretch/>
        </p:blipFill>
        <p:spPr>
          <a:xfrm>
            <a:off x="0" y="381"/>
            <a:ext cx="4319049" cy="8640000"/>
          </a:xfrm>
          <a:prstGeom prst="rect">
            <a:avLst/>
          </a:prstGeom>
        </p:spPr>
      </p:pic>
      <p:sp>
        <p:nvSpPr>
          <p:cNvPr id="6" name="SHAPE: Rect BG Bottom">
            <a:extLst>
              <a:ext uri="{FF2B5EF4-FFF2-40B4-BE49-F238E27FC236}">
                <a16:creationId xmlns:a16="http://schemas.microsoft.com/office/drawing/2014/main" id="{3773D53E-E101-D713-5D36-8F3F39BB67AE}"/>
              </a:ext>
            </a:extLst>
          </p:cNvPr>
          <p:cNvSpPr/>
          <p:nvPr/>
        </p:nvSpPr>
        <p:spPr>
          <a:xfrm>
            <a:off x="270" y="4320763"/>
            <a:ext cx="4319048" cy="4320000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816"/>
          </a:p>
        </p:txBody>
      </p:sp>
      <p:sp>
        <p:nvSpPr>
          <p:cNvPr id="7" name="TXT: Web Address">
            <a:extLst>
              <a:ext uri="{FF2B5EF4-FFF2-40B4-BE49-F238E27FC236}">
                <a16:creationId xmlns:a16="http://schemas.microsoft.com/office/drawing/2014/main" id="{096577B7-9415-02AA-119F-3D4D17B57E27}"/>
              </a:ext>
            </a:extLst>
          </p:cNvPr>
          <p:cNvSpPr txBox="1"/>
          <p:nvPr/>
        </p:nvSpPr>
        <p:spPr>
          <a:xfrm>
            <a:off x="572701" y="7811269"/>
            <a:ext cx="3142880" cy="1667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69"/>
              </a:lnSpc>
            </a:pPr>
            <a:r>
              <a:rPr lang="en-US" sz="1300" spc="200" dirty="0">
                <a:solidFill>
                  <a:srgbClr val="000000"/>
                </a:solidFill>
                <a:latin typeface="Allerta Stencil" pitchFamily="2" charset="0"/>
              </a:rPr>
              <a:t>WWW.SEEKEXHIBITION.SITE </a:t>
            </a:r>
          </a:p>
        </p:txBody>
      </p:sp>
      <p:sp>
        <p:nvSpPr>
          <p:cNvPr id="8" name="TXT: Seek your place in the...">
            <a:extLst>
              <a:ext uri="{FF2B5EF4-FFF2-40B4-BE49-F238E27FC236}">
                <a16:creationId xmlns:a16="http://schemas.microsoft.com/office/drawing/2014/main" id="{0984DD03-F94C-A783-B78A-0BB8DAE04A9E}"/>
              </a:ext>
            </a:extLst>
          </p:cNvPr>
          <p:cNvSpPr txBox="1"/>
          <p:nvPr/>
        </p:nvSpPr>
        <p:spPr>
          <a:xfrm>
            <a:off x="572701" y="6384190"/>
            <a:ext cx="3040219" cy="7555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000"/>
              </a:lnSpc>
              <a:spcBef>
                <a:spcPct val="0"/>
              </a:spcBef>
            </a:pPr>
            <a:r>
              <a:rPr lang="en-US" sz="1400" dirty="0">
                <a:latin typeface="Poppins" panose="00000500000000000000" pitchFamily="2" charset="0"/>
                <a:cs typeface="Poppins" panose="00000500000000000000" pitchFamily="2" charset="0"/>
              </a:rPr>
              <a:t>Seek your place in the world of style and looks. </a:t>
            </a:r>
            <a:r>
              <a:rPr lang="en-US" sz="1400" dirty="0">
                <a:latin typeface="Poppins SemiBold" panose="00000700000000000000" pitchFamily="2" charset="0"/>
                <a:cs typeface="Poppins SemiBold" panose="00000700000000000000" pitchFamily="2" charset="0"/>
              </a:rPr>
              <a:t>Book your time NOW!</a:t>
            </a:r>
          </a:p>
        </p:txBody>
      </p:sp>
      <p:sp>
        <p:nvSpPr>
          <p:cNvPr id="9" name="TXT: Seek">
            <a:extLst>
              <a:ext uri="{FF2B5EF4-FFF2-40B4-BE49-F238E27FC236}">
                <a16:creationId xmlns:a16="http://schemas.microsoft.com/office/drawing/2014/main" id="{FEA9634B-4227-8B63-6FEE-36C623EFE1EA}"/>
              </a:ext>
            </a:extLst>
          </p:cNvPr>
          <p:cNvSpPr txBox="1"/>
          <p:nvPr/>
        </p:nvSpPr>
        <p:spPr>
          <a:xfrm>
            <a:off x="572701" y="5463829"/>
            <a:ext cx="2767632" cy="936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272"/>
              </a:lnSpc>
              <a:spcBef>
                <a:spcPct val="0"/>
              </a:spcBef>
            </a:pPr>
            <a:r>
              <a:rPr lang="en-US" sz="6000" spc="-208" dirty="0">
                <a:solidFill>
                  <a:schemeClr val="tx2">
                    <a:lumMod val="75000"/>
                  </a:schemeClr>
                </a:solidFill>
                <a:latin typeface="Saira Stencil One" panose="00000500000000000000" pitchFamily="2" charset="0"/>
              </a:rPr>
              <a:t>seek.</a:t>
            </a:r>
          </a:p>
        </p:txBody>
      </p:sp>
      <p:sp>
        <p:nvSpPr>
          <p:cNvPr id="13" name="TXT: 25th Year Speicla...">
            <a:extLst>
              <a:ext uri="{FF2B5EF4-FFF2-40B4-BE49-F238E27FC236}">
                <a16:creationId xmlns:a16="http://schemas.microsoft.com/office/drawing/2014/main" id="{E975BEA4-DB17-C0E6-333C-956723746B5F}"/>
              </a:ext>
            </a:extLst>
          </p:cNvPr>
          <p:cNvSpPr txBox="1"/>
          <p:nvPr/>
        </p:nvSpPr>
        <p:spPr>
          <a:xfrm>
            <a:off x="572701" y="4620718"/>
            <a:ext cx="3142880" cy="397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00"/>
              </a:lnSpc>
            </a:pPr>
            <a:r>
              <a:rPr lang="en-US" sz="1300" spc="56" dirty="0">
                <a:latin typeface="Allerta Stencil" pitchFamily="2" charset="0"/>
                <a:ea typeface="Alice" pitchFamily="2" charset="0"/>
              </a:rPr>
              <a:t>25TH YEAR SPECIAL EXHIBITION</a:t>
            </a:r>
          </a:p>
          <a:p>
            <a:pPr>
              <a:lnSpc>
                <a:spcPts val="1600"/>
              </a:lnSpc>
            </a:pPr>
            <a:r>
              <a:rPr lang="en-US" sz="1300" spc="56" dirty="0">
                <a:latin typeface="Allerta Stencil" pitchFamily="2" charset="0"/>
                <a:ea typeface="Alice" pitchFamily="2" charset="0"/>
              </a:rPr>
              <a:t>20-24 JAN 2027 / 12-8 PM </a:t>
            </a:r>
          </a:p>
        </p:txBody>
      </p:sp>
    </p:spTree>
    <p:extLst>
      <p:ext uri="{BB962C8B-B14F-4D97-AF65-F5344CB8AC3E}">
        <p14:creationId xmlns:p14="http://schemas.microsoft.com/office/powerpoint/2010/main" val="2614325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750"/>
    </mc:Choice>
    <mc:Fallback xmlns="">
      <p:transition spd="slow" advClick="0" advTm="27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7" presetClass="exit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0" presetClass="exit" presetSubtype="0" ac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176</Words>
  <Application>Microsoft Office PowerPoint</Application>
  <PresentationFormat>Custom</PresentationFormat>
  <Paragraphs>27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Poppins</vt:lpstr>
      <vt:lpstr>Arial</vt:lpstr>
      <vt:lpstr>Calibri</vt:lpstr>
      <vt:lpstr>Allerta Stencil</vt:lpstr>
      <vt:lpstr>Poppins SemiBold</vt:lpstr>
      <vt:lpstr>Saira Stencil One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28VE-23 Seek Look</dc:title>
  <dc:creator>Partha Bhattacharya</dc:creator>
  <cp:lastModifiedBy>Partha Bhattacharya</cp:lastModifiedBy>
  <cp:revision>16</cp:revision>
  <dcterms:created xsi:type="dcterms:W3CDTF">2006-08-16T00:00:00Z</dcterms:created>
  <dcterms:modified xsi:type="dcterms:W3CDTF">2024-07-14T07:37:19Z</dcterms:modified>
  <dc:identifier>DAFvc0Bax8g</dc:identifier>
</cp:coreProperties>
</file>