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6858000" cy="12192000"/>
  <p:notesSz cx="6858000" cy="9144000"/>
  <p:embeddedFontLst>
    <p:embeddedFont>
      <p:font typeface="Alasassy Caps" pitchFamily="2" charset="0"/>
      <p:regular r:id="rId8"/>
      <p:bold r:id="rId9"/>
    </p:embeddedFont>
    <p:embeddedFont>
      <p:font typeface="Lato" panose="020F0502020204030203" pitchFamily="34" charset="0"/>
      <p:regular r:id="rId10"/>
      <p:bold r:id="rId11"/>
      <p:italic r:id="rId12"/>
      <p:boldItalic r:id="rId13"/>
    </p:embeddedFont>
    <p:embeddedFont>
      <p:font typeface="Lato Black" panose="020F0A02020204030203" pitchFamily="34" charset="0"/>
      <p:bold r:id="rId14"/>
      <p:boldItalic r:id="rId15"/>
    </p:embeddedFont>
    <p:embeddedFont>
      <p:font typeface="Megrim" panose="02000603000000000000" pitchFamily="2" charset="0"/>
      <p:regular r:id="rId16"/>
    </p:embeddedFont>
    <p:embeddedFont>
      <p:font typeface="Posterama" panose="020B0504020200020000" pitchFamily="34" charset="0"/>
      <p:regular r:id="rId17"/>
    </p:embeddedFont>
  </p:embeddedFontLst>
  <p:defaultTextStyle>
    <a:defPPr>
      <a:defRPr lang="en-US"/>
    </a:defPPr>
    <a:lvl1pPr marL="0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4818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69634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04455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39273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74092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08910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43727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078547" algn="l" defTabSz="63481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DF7DBE"/>
    <a:srgbClr val="ECB2D9"/>
    <a:srgbClr val="EAB200"/>
    <a:srgbClr val="6B9406"/>
    <a:srgbClr val="86B808"/>
    <a:srgbClr val="F2B800"/>
    <a:srgbClr val="544000"/>
    <a:srgbClr val="C3C9CF"/>
    <a:srgbClr val="ACB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94660"/>
  </p:normalViewPr>
  <p:slideViewPr>
    <p:cSldViewPr snapToGrid="0">
      <p:cViewPr>
        <p:scale>
          <a:sx n="40" d="100"/>
          <a:sy n="40" d="100"/>
        </p:scale>
        <p:origin x="2582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CBA60-8DE6-4C76-BAC5-A1F1E16DDACC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B174B-1433-4230-8D72-7885610DB56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7146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1pPr>
    <a:lvl2pPr marL="634818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2pPr>
    <a:lvl3pPr marL="1269634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3pPr>
    <a:lvl4pPr marL="1904455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4pPr>
    <a:lvl5pPr marL="2539273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5pPr>
    <a:lvl6pPr marL="3174092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6pPr>
    <a:lvl7pPr marL="3808910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7pPr>
    <a:lvl8pPr marL="4443727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8pPr>
    <a:lvl9pPr marL="5078547" algn="l" defTabSz="1269634" rtl="0" eaLnBrk="1" latinLnBrk="0" hangingPunct="1">
      <a:defRPr sz="166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FONTS: </a:t>
            </a:r>
            <a:r>
              <a:rPr lang="en-IN" dirty="0" err="1"/>
              <a:t>Alasassy</a:t>
            </a:r>
            <a:r>
              <a:rPr lang="en-IN" dirty="0"/>
              <a:t> Caps, Megrim, Lato Black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B174B-1433-4230-8D72-7885610DB56D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7751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1" y="1995315"/>
            <a:ext cx="5829299" cy="4244621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5"/>
            <a:ext cx="5143501" cy="2943576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1" indent="0" algn="ctr">
              <a:buNone/>
              <a:defRPr sz="1260"/>
            </a:lvl2pPr>
            <a:lvl3pPr marL="575962" indent="0" algn="ctr">
              <a:buNone/>
              <a:defRPr sz="1134"/>
            </a:lvl3pPr>
            <a:lvl4pPr marL="863943" indent="0" algn="ctr">
              <a:buNone/>
              <a:defRPr sz="1008"/>
            </a:lvl4pPr>
            <a:lvl5pPr marL="1151925" indent="0" algn="ctr">
              <a:buNone/>
              <a:defRPr sz="1008"/>
            </a:lvl5pPr>
            <a:lvl6pPr marL="1439906" indent="0" algn="ctr">
              <a:buNone/>
              <a:defRPr sz="1008"/>
            </a:lvl6pPr>
            <a:lvl7pPr marL="1727887" indent="0" algn="ctr">
              <a:buNone/>
              <a:defRPr sz="1008"/>
            </a:lvl7pPr>
            <a:lvl8pPr marL="2015868" indent="0" algn="ctr">
              <a:buNone/>
              <a:defRPr sz="1008"/>
            </a:lvl8pPr>
            <a:lvl9pPr marL="2303849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852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7097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7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9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4055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684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21" y="3039542"/>
            <a:ext cx="5915024" cy="5071533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21" y="8159052"/>
            <a:ext cx="5915024" cy="2666999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2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3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25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06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87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6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671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3245558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8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891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6" y="649119"/>
            <a:ext cx="5915024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2" y="2988734"/>
            <a:ext cx="2901255" cy="1464732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1" indent="0">
              <a:buNone/>
              <a:defRPr sz="1260" b="1"/>
            </a:lvl2pPr>
            <a:lvl3pPr marL="575962" indent="0">
              <a:buNone/>
              <a:defRPr sz="1134" b="1"/>
            </a:lvl3pPr>
            <a:lvl4pPr marL="863943" indent="0">
              <a:buNone/>
              <a:defRPr sz="1008" b="1"/>
            </a:lvl4pPr>
            <a:lvl5pPr marL="1151925" indent="0">
              <a:buNone/>
              <a:defRPr sz="1008" b="1"/>
            </a:lvl5pPr>
            <a:lvl6pPr marL="1439906" indent="0">
              <a:buNone/>
              <a:defRPr sz="1008" b="1"/>
            </a:lvl6pPr>
            <a:lvl7pPr marL="1727887" indent="0">
              <a:buNone/>
              <a:defRPr sz="1008" b="1"/>
            </a:lvl7pPr>
            <a:lvl8pPr marL="2015868" indent="0">
              <a:buNone/>
              <a:defRPr sz="1008" b="1"/>
            </a:lvl8pPr>
            <a:lvl9pPr marL="2303849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2" y="4453467"/>
            <a:ext cx="2901255" cy="65503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5" y="2988734"/>
            <a:ext cx="2915543" cy="1464732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1" indent="0">
              <a:buNone/>
              <a:defRPr sz="1260" b="1"/>
            </a:lvl2pPr>
            <a:lvl3pPr marL="575962" indent="0">
              <a:buNone/>
              <a:defRPr sz="1134" b="1"/>
            </a:lvl3pPr>
            <a:lvl4pPr marL="863943" indent="0">
              <a:buNone/>
              <a:defRPr sz="1008" b="1"/>
            </a:lvl4pPr>
            <a:lvl5pPr marL="1151925" indent="0">
              <a:buNone/>
              <a:defRPr sz="1008" b="1"/>
            </a:lvl5pPr>
            <a:lvl6pPr marL="1439906" indent="0">
              <a:buNone/>
              <a:defRPr sz="1008" b="1"/>
            </a:lvl6pPr>
            <a:lvl7pPr marL="1727887" indent="0">
              <a:buNone/>
              <a:defRPr sz="1008" b="1"/>
            </a:lvl7pPr>
            <a:lvl8pPr marL="2015868" indent="0">
              <a:buNone/>
              <a:defRPr sz="1008" b="1"/>
            </a:lvl8pPr>
            <a:lvl9pPr marL="2303849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5" y="4453467"/>
            <a:ext cx="2915543" cy="65503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184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839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116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812800"/>
            <a:ext cx="2211884" cy="284480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6" y="1755428"/>
            <a:ext cx="3471863" cy="8664222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2" y="3657603"/>
            <a:ext cx="2211884" cy="6776155"/>
          </a:xfrm>
        </p:spPr>
        <p:txBody>
          <a:bodyPr/>
          <a:lstStyle>
            <a:lvl1pPr marL="0" indent="0">
              <a:buNone/>
              <a:defRPr sz="1008"/>
            </a:lvl1pPr>
            <a:lvl2pPr marL="287981" indent="0">
              <a:buNone/>
              <a:defRPr sz="882"/>
            </a:lvl2pPr>
            <a:lvl3pPr marL="575962" indent="0">
              <a:buNone/>
              <a:defRPr sz="756"/>
            </a:lvl3pPr>
            <a:lvl4pPr marL="863943" indent="0">
              <a:buNone/>
              <a:defRPr sz="630"/>
            </a:lvl4pPr>
            <a:lvl5pPr marL="1151925" indent="0">
              <a:buNone/>
              <a:defRPr sz="630"/>
            </a:lvl5pPr>
            <a:lvl6pPr marL="1439906" indent="0">
              <a:buNone/>
              <a:defRPr sz="630"/>
            </a:lvl6pPr>
            <a:lvl7pPr marL="1727887" indent="0">
              <a:buNone/>
              <a:defRPr sz="630"/>
            </a:lvl7pPr>
            <a:lvl8pPr marL="2015868" indent="0">
              <a:buNone/>
              <a:defRPr sz="630"/>
            </a:lvl8pPr>
            <a:lvl9pPr marL="2303849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3037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812800"/>
            <a:ext cx="2211884" cy="284480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6" y="1755428"/>
            <a:ext cx="3471863" cy="8664222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1" indent="0">
              <a:buNone/>
              <a:defRPr sz="1764"/>
            </a:lvl2pPr>
            <a:lvl3pPr marL="575962" indent="0">
              <a:buNone/>
              <a:defRPr sz="1512"/>
            </a:lvl3pPr>
            <a:lvl4pPr marL="863943" indent="0">
              <a:buNone/>
              <a:defRPr sz="1260"/>
            </a:lvl4pPr>
            <a:lvl5pPr marL="1151925" indent="0">
              <a:buNone/>
              <a:defRPr sz="1260"/>
            </a:lvl5pPr>
            <a:lvl6pPr marL="1439906" indent="0">
              <a:buNone/>
              <a:defRPr sz="1260"/>
            </a:lvl6pPr>
            <a:lvl7pPr marL="1727887" indent="0">
              <a:buNone/>
              <a:defRPr sz="1260"/>
            </a:lvl7pPr>
            <a:lvl8pPr marL="2015868" indent="0">
              <a:buNone/>
              <a:defRPr sz="1260"/>
            </a:lvl8pPr>
            <a:lvl9pPr marL="2303849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2" y="3657603"/>
            <a:ext cx="2211884" cy="6776155"/>
          </a:xfrm>
        </p:spPr>
        <p:txBody>
          <a:bodyPr/>
          <a:lstStyle>
            <a:lvl1pPr marL="0" indent="0">
              <a:buNone/>
              <a:defRPr sz="1008"/>
            </a:lvl1pPr>
            <a:lvl2pPr marL="287981" indent="0">
              <a:buNone/>
              <a:defRPr sz="882"/>
            </a:lvl2pPr>
            <a:lvl3pPr marL="575962" indent="0">
              <a:buNone/>
              <a:defRPr sz="756"/>
            </a:lvl3pPr>
            <a:lvl4pPr marL="863943" indent="0">
              <a:buNone/>
              <a:defRPr sz="630"/>
            </a:lvl4pPr>
            <a:lvl5pPr marL="1151925" indent="0">
              <a:buNone/>
              <a:defRPr sz="630"/>
            </a:lvl5pPr>
            <a:lvl6pPr marL="1439906" indent="0">
              <a:buNone/>
              <a:defRPr sz="630"/>
            </a:lvl6pPr>
            <a:lvl7pPr marL="1727887" indent="0">
              <a:buNone/>
              <a:defRPr sz="630"/>
            </a:lvl7pPr>
            <a:lvl8pPr marL="2015868" indent="0">
              <a:buNone/>
              <a:defRPr sz="630"/>
            </a:lvl8pPr>
            <a:lvl9pPr marL="2303849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125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2" y="649119"/>
            <a:ext cx="5915024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2" y="3245558"/>
            <a:ext cx="5915024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90" y="11300184"/>
            <a:ext cx="154305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9769D-B61A-40F1-8FB1-293AB3648DB7}" type="datetimeFigureOut">
              <a:rPr lang="en-IN" smtClean="0"/>
              <a:t>17-01-2024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5" y="11300184"/>
            <a:ext cx="2314575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5" y="11300184"/>
            <a:ext cx="154305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53A89-BF1D-4BC1-8993-A6901A1B526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0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5962" rtl="0" eaLnBrk="1" latinLnBrk="0" hangingPunct="1">
        <a:lnSpc>
          <a:spcPct val="90000"/>
        </a:lnSpc>
        <a:spcBef>
          <a:spcPct val="0"/>
        </a:spcBef>
        <a:buNone/>
        <a:defRPr sz="27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0" indent="-143990" algn="l" defTabSz="57596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2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3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34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15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896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78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58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40" indent="-143990" algn="l" defTabSz="575962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1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2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3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25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06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87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68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49" algn="l" defTabSz="575962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 2" descr="A person with a cross necklace&#10;&#10;Description automatically generated">
            <a:extLst>
              <a:ext uri="{FF2B5EF4-FFF2-40B4-BE49-F238E27FC236}">
                <a16:creationId xmlns:a16="http://schemas.microsoft.com/office/drawing/2014/main" id="{21B02F53-B08A-FD01-B4B4-A0589ACBC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77" name="PIC 1">
            <a:extLst>
              <a:ext uri="{FF2B5EF4-FFF2-40B4-BE49-F238E27FC236}">
                <a16:creationId xmlns:a16="http://schemas.microsoft.com/office/drawing/2014/main" id="{55F3F34C-3CFE-4639-AF3F-0C9B828338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" t="7331" r="7331" b="7331"/>
          <a:stretch/>
        </p:blipFill>
        <p:spPr>
          <a:xfrm>
            <a:off x="0" y="1"/>
            <a:ext cx="6858000" cy="12192000"/>
          </a:xfrm>
          <a:custGeom>
            <a:avLst/>
            <a:gdLst>
              <a:gd name="connsiteX0" fmla="*/ 0 w 4680000"/>
              <a:gd name="connsiteY0" fmla="*/ 0 h 6858000"/>
              <a:gd name="connsiteX1" fmla="*/ 4680000 w 4680000"/>
              <a:gd name="connsiteY1" fmla="*/ 0 h 6858000"/>
              <a:gd name="connsiteX2" fmla="*/ 4680000 w 4680000"/>
              <a:gd name="connsiteY2" fmla="*/ 6858000 h 6858000"/>
              <a:gd name="connsiteX3" fmla="*/ 0 w 4680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6858000">
                <a:moveTo>
                  <a:pt x="0" y="0"/>
                </a:moveTo>
                <a:lnTo>
                  <a:pt x="4680000" y="0"/>
                </a:lnTo>
                <a:lnTo>
                  <a:pt x="4680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SHAPE: Left BG">
            <a:extLst>
              <a:ext uri="{FF2B5EF4-FFF2-40B4-BE49-F238E27FC236}">
                <a16:creationId xmlns:a16="http://schemas.microsoft.com/office/drawing/2014/main" id="{70A5984B-A795-C970-F875-220841982550}"/>
              </a:ext>
            </a:extLst>
          </p:cNvPr>
          <p:cNvSpPr/>
          <p:nvPr/>
        </p:nvSpPr>
        <p:spPr>
          <a:xfrm flipH="1">
            <a:off x="574076" y="542"/>
            <a:ext cx="6283924" cy="12191458"/>
          </a:xfrm>
          <a:custGeom>
            <a:avLst/>
            <a:gdLst>
              <a:gd name="connsiteX0" fmla="*/ 0 w 5648232"/>
              <a:gd name="connsiteY0" fmla="*/ 0 h 6858000"/>
              <a:gd name="connsiteX1" fmla="*/ 5648132 w 5648232"/>
              <a:gd name="connsiteY1" fmla="*/ 0 h 6858000"/>
              <a:gd name="connsiteX2" fmla="*/ 3212151 w 5648232"/>
              <a:gd name="connsiteY2" fmla="*/ 2298976 h 6858000"/>
              <a:gd name="connsiteX3" fmla="*/ 3212151 w 5648232"/>
              <a:gd name="connsiteY3" fmla="*/ 4558789 h 6858000"/>
              <a:gd name="connsiteX4" fmla="*/ 5648232 w 5648232"/>
              <a:gd name="connsiteY4" fmla="*/ 6858000 h 6858000"/>
              <a:gd name="connsiteX5" fmla="*/ 0 w 56482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8232" h="6858000">
                <a:moveTo>
                  <a:pt x="0" y="0"/>
                </a:moveTo>
                <a:lnTo>
                  <a:pt x="5648132" y="0"/>
                </a:lnTo>
                <a:lnTo>
                  <a:pt x="3212151" y="2298976"/>
                </a:lnTo>
                <a:cubicBezTo>
                  <a:pt x="2553593" y="2920472"/>
                  <a:pt x="2553593" y="3937293"/>
                  <a:pt x="3212151" y="4558789"/>
                </a:cubicBezTo>
                <a:lnTo>
                  <a:pt x="56482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 dirty="0"/>
          </a:p>
        </p:txBody>
      </p:sp>
      <p:sp>
        <p:nvSpPr>
          <p:cNvPr id="38" name="SHAPE: Left Arc">
            <a:extLst>
              <a:ext uri="{FF2B5EF4-FFF2-40B4-BE49-F238E27FC236}">
                <a16:creationId xmlns:a16="http://schemas.microsoft.com/office/drawing/2014/main" id="{94720E3D-7E37-DDD1-38EA-17742384BF02}"/>
              </a:ext>
            </a:extLst>
          </p:cNvPr>
          <p:cNvSpPr/>
          <p:nvPr/>
        </p:nvSpPr>
        <p:spPr>
          <a:xfrm flipH="1">
            <a:off x="418473" y="0"/>
            <a:ext cx="3422665" cy="12191460"/>
          </a:xfrm>
          <a:custGeom>
            <a:avLst/>
            <a:gdLst>
              <a:gd name="connsiteX0" fmla="*/ 2929900 w 3083856"/>
              <a:gd name="connsiteY0" fmla="*/ 0 h 6858000"/>
              <a:gd name="connsiteX1" fmla="*/ 3083618 w 3083856"/>
              <a:gd name="connsiteY1" fmla="*/ 0 h 6858000"/>
              <a:gd name="connsiteX2" fmla="*/ 767605 w 3083856"/>
              <a:gd name="connsiteY2" fmla="*/ 2298975 h 6858000"/>
              <a:gd name="connsiteX3" fmla="*/ 767605 w 3083856"/>
              <a:gd name="connsiteY3" fmla="*/ 4558789 h 6858000"/>
              <a:gd name="connsiteX4" fmla="*/ 3083856 w 3083856"/>
              <a:gd name="connsiteY4" fmla="*/ 6858000 h 6858000"/>
              <a:gd name="connsiteX5" fmla="*/ 2930151 w 3083856"/>
              <a:gd name="connsiteY5" fmla="*/ 6858000 h 6858000"/>
              <a:gd name="connsiteX6" fmla="*/ 493919 w 3083856"/>
              <a:gd name="connsiteY6" fmla="*/ 4558789 h 6858000"/>
              <a:gd name="connsiteX7" fmla="*/ 493919 w 3083856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3856" h="6858000">
                <a:moveTo>
                  <a:pt x="2929900" y="0"/>
                </a:moveTo>
                <a:lnTo>
                  <a:pt x="3083618" y="0"/>
                </a:lnTo>
                <a:lnTo>
                  <a:pt x="767605" y="2298975"/>
                </a:lnTo>
                <a:cubicBezTo>
                  <a:pt x="141596" y="2920472"/>
                  <a:pt x="141596" y="3937293"/>
                  <a:pt x="767605" y="4558789"/>
                </a:cubicBezTo>
                <a:lnTo>
                  <a:pt x="3083856" y="6858000"/>
                </a:lnTo>
                <a:lnTo>
                  <a:pt x="2930151" y="6858000"/>
                </a:lnTo>
                <a:lnTo>
                  <a:pt x="493919" y="4558789"/>
                </a:lnTo>
                <a:cubicBezTo>
                  <a:pt x="-164640" y="3937293"/>
                  <a:pt x="-164640" y="2920472"/>
                  <a:pt x="493919" y="2298975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7000">
                <a:schemeClr val="bg2">
                  <a:lumMod val="75000"/>
                </a:schemeClr>
              </a:gs>
              <a:gs pos="68000">
                <a:schemeClr val="bg2">
                  <a:lumMod val="25000"/>
                </a:schemeClr>
              </a:gs>
              <a:gs pos="100000">
                <a:schemeClr val="bg2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39" name="SHAPE: Right Arc">
            <a:extLst>
              <a:ext uri="{FF2B5EF4-FFF2-40B4-BE49-F238E27FC236}">
                <a16:creationId xmlns:a16="http://schemas.microsoft.com/office/drawing/2014/main" id="{80315F3A-00C2-4991-15EC-91C06934B2E3}"/>
              </a:ext>
            </a:extLst>
          </p:cNvPr>
          <p:cNvSpPr/>
          <p:nvPr/>
        </p:nvSpPr>
        <p:spPr>
          <a:xfrm flipH="1">
            <a:off x="244929" y="0"/>
            <a:ext cx="3275609" cy="12191460"/>
          </a:xfrm>
          <a:custGeom>
            <a:avLst/>
            <a:gdLst>
              <a:gd name="connsiteX0" fmla="*/ 2785521 w 2951358"/>
              <a:gd name="connsiteY0" fmla="*/ 0 h 6858000"/>
              <a:gd name="connsiteX1" fmla="*/ 2951134 w 2951358"/>
              <a:gd name="connsiteY1" fmla="*/ 0 h 6858000"/>
              <a:gd name="connsiteX2" fmla="*/ 764101 w 2951358"/>
              <a:gd name="connsiteY2" fmla="*/ 2298975 h 6858000"/>
              <a:gd name="connsiteX3" fmla="*/ 764101 w 2951358"/>
              <a:gd name="connsiteY3" fmla="*/ 4558789 h 6858000"/>
              <a:gd name="connsiteX4" fmla="*/ 2951358 w 2951358"/>
              <a:gd name="connsiteY4" fmla="*/ 6858000 h 6858000"/>
              <a:gd name="connsiteX5" fmla="*/ 2785900 w 2951358"/>
              <a:gd name="connsiteY5" fmla="*/ 6858000 h 6858000"/>
              <a:gd name="connsiteX6" fmla="*/ 469508 w 2951358"/>
              <a:gd name="connsiteY6" fmla="*/ 4558789 h 6858000"/>
              <a:gd name="connsiteX7" fmla="*/ 469508 w 2951358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1358" h="6858000">
                <a:moveTo>
                  <a:pt x="2785521" y="0"/>
                </a:moveTo>
                <a:lnTo>
                  <a:pt x="2951134" y="0"/>
                </a:lnTo>
                <a:lnTo>
                  <a:pt x="764101" y="2298975"/>
                </a:lnTo>
                <a:cubicBezTo>
                  <a:pt x="172778" y="2920472"/>
                  <a:pt x="172778" y="3937293"/>
                  <a:pt x="764101" y="4558789"/>
                </a:cubicBezTo>
                <a:lnTo>
                  <a:pt x="2951358" y="6858000"/>
                </a:lnTo>
                <a:lnTo>
                  <a:pt x="2785900" y="6858000"/>
                </a:lnTo>
                <a:lnTo>
                  <a:pt x="469508" y="4558789"/>
                </a:lnTo>
                <a:cubicBezTo>
                  <a:pt x="-156503" y="3937293"/>
                  <a:pt x="-156503" y="2920472"/>
                  <a:pt x="469508" y="22989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2000">
                <a:schemeClr val="tx1">
                  <a:lumMod val="85000"/>
                  <a:lumOff val="15000"/>
                </a:schemeClr>
              </a:gs>
              <a:gs pos="71000">
                <a:schemeClr val="tx1">
                  <a:lumMod val="65000"/>
                  <a:lumOff val="35000"/>
                </a:schemeClr>
              </a:gs>
              <a:gs pos="100000">
                <a:schemeClr val="bg1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40" name="TXT: Order Online">
            <a:extLst>
              <a:ext uri="{FF2B5EF4-FFF2-40B4-BE49-F238E27FC236}">
                <a16:creationId xmlns:a16="http://schemas.microsoft.com/office/drawing/2014/main" id="{02CE6E5D-91D4-AD37-14E0-AA789D1F6DE7}"/>
              </a:ext>
            </a:extLst>
          </p:cNvPr>
          <p:cNvSpPr txBox="1"/>
          <p:nvPr/>
        </p:nvSpPr>
        <p:spPr>
          <a:xfrm>
            <a:off x="4808398" y="9683957"/>
            <a:ext cx="125550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IN" sz="2000" spc="27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ORDER</a:t>
            </a:r>
          </a:p>
          <a:p>
            <a:pPr>
              <a:lnSpc>
                <a:spcPts val="2000"/>
              </a:lnSpc>
            </a:pPr>
            <a:r>
              <a:rPr lang="en-IN" sz="2000" spc="14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ONLINE</a:t>
            </a:r>
          </a:p>
        </p:txBody>
      </p:sp>
      <p:grpSp>
        <p:nvGrpSpPr>
          <p:cNvPr id="41" name="SHAPE: Dots">
            <a:extLst>
              <a:ext uri="{FF2B5EF4-FFF2-40B4-BE49-F238E27FC236}">
                <a16:creationId xmlns:a16="http://schemas.microsoft.com/office/drawing/2014/main" id="{3DAE164F-A293-2D71-9E7F-1CFEADFDD051}"/>
              </a:ext>
            </a:extLst>
          </p:cNvPr>
          <p:cNvGrpSpPr>
            <a:grpSpLocks noChangeAspect="1"/>
          </p:cNvGrpSpPr>
          <p:nvPr/>
        </p:nvGrpSpPr>
        <p:grpSpPr>
          <a:xfrm>
            <a:off x="4312886" y="9737946"/>
            <a:ext cx="432000" cy="432000"/>
            <a:chOff x="-6343176" y="4164758"/>
            <a:chExt cx="775920" cy="817495"/>
          </a:xfrm>
          <a:solidFill>
            <a:srgbClr val="DF7DBE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E1CBEE9-F6C0-9CA1-BBB9-581D531CF21E}"/>
                </a:ext>
              </a:extLst>
            </p:cNvPr>
            <p:cNvSpPr/>
            <p:nvPr/>
          </p:nvSpPr>
          <p:spPr>
            <a:xfrm>
              <a:off x="-6343176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F7CDCB4-3BD6-A31A-1220-602D6A45C8C8}"/>
                </a:ext>
              </a:extLst>
            </p:cNvPr>
            <p:cNvSpPr/>
            <p:nvPr/>
          </p:nvSpPr>
          <p:spPr>
            <a:xfrm>
              <a:off x="-6040743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F909D81-29C9-202A-91C9-BF6AD2091667}"/>
                </a:ext>
              </a:extLst>
            </p:cNvPr>
            <p:cNvSpPr/>
            <p:nvPr/>
          </p:nvSpPr>
          <p:spPr>
            <a:xfrm>
              <a:off x="-5727381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859EF93-A5E5-F01A-350D-43B6EDD8F013}"/>
                </a:ext>
              </a:extLst>
            </p:cNvPr>
            <p:cNvSpPr/>
            <p:nvPr/>
          </p:nvSpPr>
          <p:spPr>
            <a:xfrm>
              <a:off x="-6343176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8C38384-2EA0-6497-CECA-1782CA7D1EEF}"/>
                </a:ext>
              </a:extLst>
            </p:cNvPr>
            <p:cNvSpPr/>
            <p:nvPr/>
          </p:nvSpPr>
          <p:spPr>
            <a:xfrm>
              <a:off x="-6040743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24A092A-10C5-A2FE-5ABF-3D4C7995DDEE}"/>
                </a:ext>
              </a:extLst>
            </p:cNvPr>
            <p:cNvSpPr/>
            <p:nvPr/>
          </p:nvSpPr>
          <p:spPr>
            <a:xfrm>
              <a:off x="-5727381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6C57F21-A3FD-C63E-6B47-70584218E663}"/>
                </a:ext>
              </a:extLst>
            </p:cNvPr>
            <p:cNvSpPr/>
            <p:nvPr/>
          </p:nvSpPr>
          <p:spPr>
            <a:xfrm>
              <a:off x="-6343176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1A6228-BCD5-FC2D-7EF3-517A3DF89FE7}"/>
                </a:ext>
              </a:extLst>
            </p:cNvPr>
            <p:cNvSpPr/>
            <p:nvPr/>
          </p:nvSpPr>
          <p:spPr>
            <a:xfrm>
              <a:off x="-6040743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854B414-E217-8455-834A-114F1A7A55BA}"/>
                </a:ext>
              </a:extLst>
            </p:cNvPr>
            <p:cNvSpPr/>
            <p:nvPr/>
          </p:nvSpPr>
          <p:spPr>
            <a:xfrm>
              <a:off x="-5727381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69" name="SHAPE: Btn">
            <a:extLst>
              <a:ext uri="{FF2B5EF4-FFF2-40B4-BE49-F238E27FC236}">
                <a16:creationId xmlns:a16="http://schemas.microsoft.com/office/drawing/2014/main" id="{CE629185-613C-86FB-379B-F49FE33932C5}"/>
              </a:ext>
            </a:extLst>
          </p:cNvPr>
          <p:cNvSpPr/>
          <p:nvPr/>
        </p:nvSpPr>
        <p:spPr>
          <a:xfrm>
            <a:off x="4558395" y="6751543"/>
            <a:ext cx="1260000" cy="720000"/>
          </a:xfrm>
          <a:prstGeom prst="ellips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endParaRPr lang="en-IN" sz="2016" spc="-126" dirty="0">
              <a:solidFill>
                <a:srgbClr val="CC3399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70" name="TXT: 40% Off">
            <a:extLst>
              <a:ext uri="{FF2B5EF4-FFF2-40B4-BE49-F238E27FC236}">
                <a16:creationId xmlns:a16="http://schemas.microsoft.com/office/drawing/2014/main" id="{04B24F9A-8BCB-1D1E-39F4-F5D9E605986A}"/>
              </a:ext>
            </a:extLst>
          </p:cNvPr>
          <p:cNvSpPr txBox="1"/>
          <p:nvPr/>
        </p:nvSpPr>
        <p:spPr>
          <a:xfrm>
            <a:off x="4831568" y="6903095"/>
            <a:ext cx="713657" cy="530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40%</a:t>
            </a:r>
          </a:p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" panose="020F0502020204030203" pitchFamily="34" charset="0"/>
                <a:cs typeface="Posterama" panose="020B0504020200020000" pitchFamily="34" charset="0"/>
              </a:rPr>
              <a:t>OFF</a:t>
            </a:r>
          </a:p>
        </p:txBody>
      </p:sp>
      <p:grpSp>
        <p:nvGrpSpPr>
          <p:cNvPr id="72" name="SHAPE: Small Triangles">
            <a:extLst>
              <a:ext uri="{FF2B5EF4-FFF2-40B4-BE49-F238E27FC236}">
                <a16:creationId xmlns:a16="http://schemas.microsoft.com/office/drawing/2014/main" id="{129F84E5-D140-1DD5-69E4-6D7B9F29DFA3}"/>
              </a:ext>
            </a:extLst>
          </p:cNvPr>
          <p:cNvGrpSpPr>
            <a:grpSpLocks noChangeAspect="1"/>
          </p:cNvGrpSpPr>
          <p:nvPr/>
        </p:nvGrpSpPr>
        <p:grpSpPr>
          <a:xfrm>
            <a:off x="5076341" y="5584373"/>
            <a:ext cx="224109" cy="1010940"/>
            <a:chOff x="-4508621" y="770760"/>
            <a:chExt cx="305046" cy="1376035"/>
          </a:xfrm>
          <a:solidFill>
            <a:srgbClr val="ECB2D9"/>
          </a:solidFill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887C350-2FF6-4154-04A3-C5FF0443B13D}"/>
                </a:ext>
              </a:extLst>
            </p:cNvPr>
            <p:cNvSpPr/>
            <p:nvPr/>
          </p:nvSpPr>
          <p:spPr>
            <a:xfrm>
              <a:off x="-4508621" y="1508906"/>
              <a:ext cx="305046" cy="263945"/>
            </a:xfrm>
            <a:custGeom>
              <a:avLst/>
              <a:gdLst>
                <a:gd name="connsiteX0" fmla="*/ 152523 w 305046"/>
                <a:gd name="connsiteY0" fmla="*/ 263946 h 263945"/>
                <a:gd name="connsiteX1" fmla="*/ 228785 w 305046"/>
                <a:gd name="connsiteY1" fmla="*/ 131854 h 263945"/>
                <a:gd name="connsiteX2" fmla="*/ 305046 w 305046"/>
                <a:gd name="connsiteY2" fmla="*/ 0 h 263945"/>
                <a:gd name="connsiteX3" fmla="*/ 152523 w 305046"/>
                <a:gd name="connsiteY3" fmla="*/ 0 h 263945"/>
                <a:gd name="connsiteX4" fmla="*/ 0 w 305046"/>
                <a:gd name="connsiteY4" fmla="*/ 0 h 263945"/>
                <a:gd name="connsiteX5" fmla="*/ 76262 w 305046"/>
                <a:gd name="connsiteY5" fmla="*/ 131854 h 26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5">
                  <a:moveTo>
                    <a:pt x="152523" y="263946"/>
                  </a:moveTo>
                  <a:lnTo>
                    <a:pt x="228785" y="131854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710DFC7-A4AB-D109-BC2A-B12F40D3641B}"/>
                </a:ext>
              </a:extLst>
            </p:cNvPr>
            <p:cNvSpPr/>
            <p:nvPr/>
          </p:nvSpPr>
          <p:spPr>
            <a:xfrm>
              <a:off x="-4508621" y="1144703"/>
              <a:ext cx="305046" cy="264184"/>
            </a:xfrm>
            <a:custGeom>
              <a:avLst/>
              <a:gdLst>
                <a:gd name="connsiteX0" fmla="*/ 152523 w 305046"/>
                <a:gd name="connsiteY0" fmla="*/ 264184 h 264184"/>
                <a:gd name="connsiteX1" fmla="*/ 228785 w 305046"/>
                <a:gd name="connsiteY1" fmla="*/ 132092 h 264184"/>
                <a:gd name="connsiteX2" fmla="*/ 305046 w 305046"/>
                <a:gd name="connsiteY2" fmla="*/ 0 h 264184"/>
                <a:gd name="connsiteX3" fmla="*/ 152523 w 305046"/>
                <a:gd name="connsiteY3" fmla="*/ 0 h 264184"/>
                <a:gd name="connsiteX4" fmla="*/ 0 w 305046"/>
                <a:gd name="connsiteY4" fmla="*/ 0 h 264184"/>
                <a:gd name="connsiteX5" fmla="*/ 76262 w 305046"/>
                <a:gd name="connsiteY5" fmla="*/ 132092 h 26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4">
                  <a:moveTo>
                    <a:pt x="152523" y="264184"/>
                  </a:moveTo>
                  <a:lnTo>
                    <a:pt x="228785" y="132092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2207F5-CF53-815C-D17A-5FF71F26AE2C}"/>
                </a:ext>
              </a:extLst>
            </p:cNvPr>
            <p:cNvSpPr/>
            <p:nvPr/>
          </p:nvSpPr>
          <p:spPr>
            <a:xfrm>
              <a:off x="-4508621" y="1882849"/>
              <a:ext cx="305046" cy="263946"/>
            </a:xfrm>
            <a:custGeom>
              <a:avLst/>
              <a:gdLst>
                <a:gd name="connsiteX0" fmla="*/ 152523 w 305046"/>
                <a:gd name="connsiteY0" fmla="*/ 263946 h 263946"/>
                <a:gd name="connsiteX1" fmla="*/ 228785 w 305046"/>
                <a:gd name="connsiteY1" fmla="*/ 131855 h 263946"/>
                <a:gd name="connsiteX2" fmla="*/ 305046 w 305046"/>
                <a:gd name="connsiteY2" fmla="*/ 0 h 263946"/>
                <a:gd name="connsiteX3" fmla="*/ 152523 w 305046"/>
                <a:gd name="connsiteY3" fmla="*/ 0 h 263946"/>
                <a:gd name="connsiteX4" fmla="*/ 0 w 305046"/>
                <a:gd name="connsiteY4" fmla="*/ 0 h 263946"/>
                <a:gd name="connsiteX5" fmla="*/ 76262 w 305046"/>
                <a:gd name="connsiteY5" fmla="*/ 131855 h 26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6">
                  <a:moveTo>
                    <a:pt x="152523" y="263946"/>
                  </a:moveTo>
                  <a:lnTo>
                    <a:pt x="228785" y="131855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5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C7F2619-5CBA-5FD9-D480-E473E9FCC928}"/>
                </a:ext>
              </a:extLst>
            </p:cNvPr>
            <p:cNvSpPr/>
            <p:nvPr/>
          </p:nvSpPr>
          <p:spPr>
            <a:xfrm>
              <a:off x="-4508621" y="770760"/>
              <a:ext cx="305046" cy="264183"/>
            </a:xfrm>
            <a:custGeom>
              <a:avLst/>
              <a:gdLst>
                <a:gd name="connsiteX0" fmla="*/ 228785 w 305046"/>
                <a:gd name="connsiteY0" fmla="*/ 132092 h 264183"/>
                <a:gd name="connsiteX1" fmla="*/ 305046 w 305046"/>
                <a:gd name="connsiteY1" fmla="*/ 0 h 264183"/>
                <a:gd name="connsiteX2" fmla="*/ 152523 w 305046"/>
                <a:gd name="connsiteY2" fmla="*/ 0 h 264183"/>
                <a:gd name="connsiteX3" fmla="*/ 0 w 305046"/>
                <a:gd name="connsiteY3" fmla="*/ 0 h 264183"/>
                <a:gd name="connsiteX4" fmla="*/ 76262 w 305046"/>
                <a:gd name="connsiteY4" fmla="*/ 132092 h 264183"/>
                <a:gd name="connsiteX5" fmla="*/ 152523 w 305046"/>
                <a:gd name="connsiteY5" fmla="*/ 264184 h 26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3">
                  <a:moveTo>
                    <a:pt x="228785" y="132092"/>
                  </a:move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lnTo>
                    <a:pt x="152523" y="26418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78" name="TXT: Designs">
            <a:extLst>
              <a:ext uri="{FF2B5EF4-FFF2-40B4-BE49-F238E27FC236}">
                <a16:creationId xmlns:a16="http://schemas.microsoft.com/office/drawing/2014/main" id="{D244D058-1A1F-2EE0-D662-51A9E1460E4B}"/>
              </a:ext>
            </a:extLst>
          </p:cNvPr>
          <p:cNvSpPr txBox="1"/>
          <p:nvPr/>
        </p:nvSpPr>
        <p:spPr>
          <a:xfrm>
            <a:off x="3683904" y="3701748"/>
            <a:ext cx="30742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800" spc="-150" dirty="0">
                <a:ln>
                  <a:solidFill>
                    <a:schemeClr val="tx1"/>
                  </a:solidFill>
                </a:ln>
                <a:latin typeface="Megrim" panose="02000603000000000000" pitchFamily="2" charset="0"/>
                <a:ea typeface="Cormorant Unicase Light" pitchFamily="2" charset="0"/>
                <a:cs typeface="Poppins Thin" panose="00000300000000000000" pitchFamily="2" charset="0"/>
              </a:rPr>
              <a:t>DESIGNS</a:t>
            </a:r>
          </a:p>
        </p:txBody>
      </p:sp>
      <p:sp>
        <p:nvSpPr>
          <p:cNvPr id="79" name="TXT: Trendy">
            <a:extLst>
              <a:ext uri="{FF2B5EF4-FFF2-40B4-BE49-F238E27FC236}">
                <a16:creationId xmlns:a16="http://schemas.microsoft.com/office/drawing/2014/main" id="{0981E034-049C-C1C8-0A79-69E4E2ED5E71}"/>
              </a:ext>
            </a:extLst>
          </p:cNvPr>
          <p:cNvSpPr txBox="1"/>
          <p:nvPr/>
        </p:nvSpPr>
        <p:spPr>
          <a:xfrm>
            <a:off x="3653494" y="2563587"/>
            <a:ext cx="3069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-450" dirty="0">
                <a:ln w="22225">
                  <a:solidFill>
                    <a:srgbClr val="CC3399"/>
                  </a:solidFill>
                </a:ln>
                <a:noFill/>
                <a:latin typeface="Alasassy Caps" pitchFamily="2" charset="0"/>
                <a:cs typeface="Biome" panose="020B0503030204020804" pitchFamily="34" charset="0"/>
              </a:rPr>
              <a:t>trendy</a:t>
            </a:r>
          </a:p>
        </p:txBody>
      </p:sp>
      <p:cxnSp>
        <p:nvCxnSpPr>
          <p:cNvPr id="81" name="LINE: Below Web Address">
            <a:extLst>
              <a:ext uri="{FF2B5EF4-FFF2-40B4-BE49-F238E27FC236}">
                <a16:creationId xmlns:a16="http://schemas.microsoft.com/office/drawing/2014/main" id="{BD9E5577-196E-15CA-A6E0-CB0D404A6244}"/>
              </a:ext>
            </a:extLst>
          </p:cNvPr>
          <p:cNvCxnSpPr>
            <a:cxnSpLocks/>
          </p:cNvCxnSpPr>
          <p:nvPr/>
        </p:nvCxnSpPr>
        <p:spPr>
          <a:xfrm>
            <a:off x="4629078" y="1760082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2" name="TXT: Web Address">
            <a:extLst>
              <a:ext uri="{FF2B5EF4-FFF2-40B4-BE49-F238E27FC236}">
                <a16:creationId xmlns:a16="http://schemas.microsoft.com/office/drawing/2014/main" id="{6CC9E94B-9EEF-E18B-6CB9-F549CF262A06}"/>
              </a:ext>
            </a:extLst>
          </p:cNvPr>
          <p:cNvSpPr txBox="1"/>
          <p:nvPr/>
        </p:nvSpPr>
        <p:spPr>
          <a:xfrm>
            <a:off x="4035868" y="1432961"/>
            <a:ext cx="2305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spc="25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WWW.WEBSITE.CO</a:t>
            </a:r>
          </a:p>
        </p:txBody>
      </p:sp>
      <p:cxnSp>
        <p:nvCxnSpPr>
          <p:cNvPr id="83" name="LINE: Above Web Address">
            <a:extLst>
              <a:ext uri="{FF2B5EF4-FFF2-40B4-BE49-F238E27FC236}">
                <a16:creationId xmlns:a16="http://schemas.microsoft.com/office/drawing/2014/main" id="{37246A3C-2BCF-61CA-4D45-BE0890DD2523}"/>
              </a:ext>
            </a:extLst>
          </p:cNvPr>
          <p:cNvCxnSpPr>
            <a:cxnSpLocks/>
          </p:cNvCxnSpPr>
          <p:nvPr/>
        </p:nvCxnSpPr>
        <p:spPr>
          <a:xfrm>
            <a:off x="4629078" y="1395379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5" name="GRAPHIC: Logo" descr="Ring outline">
            <a:extLst>
              <a:ext uri="{FF2B5EF4-FFF2-40B4-BE49-F238E27FC236}">
                <a16:creationId xmlns:a16="http://schemas.microsoft.com/office/drawing/2014/main" id="{6A9AE25D-5380-1727-23F9-690C610385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28395" y="647371"/>
            <a:ext cx="720000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92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 3" descr="A person wearing a necklace and earrings&#10;&#10;Description automatically generated">
            <a:extLst>
              <a:ext uri="{FF2B5EF4-FFF2-40B4-BE49-F238E27FC236}">
                <a16:creationId xmlns:a16="http://schemas.microsoft.com/office/drawing/2014/main" id="{D657E710-5877-03A8-F6AF-6A4776D3C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92" name="PIC 2" descr="A person with a cross necklace&#10;&#10;Description automatically generated">
            <a:extLst>
              <a:ext uri="{FF2B5EF4-FFF2-40B4-BE49-F238E27FC236}">
                <a16:creationId xmlns:a16="http://schemas.microsoft.com/office/drawing/2014/main" id="{537A8512-ADF2-1614-228D-9E349249C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>
        <p:nvSpPr>
          <p:cNvPr id="64" name="SHAPE: Left BG">
            <a:extLst>
              <a:ext uri="{FF2B5EF4-FFF2-40B4-BE49-F238E27FC236}">
                <a16:creationId xmlns:a16="http://schemas.microsoft.com/office/drawing/2014/main" id="{04D2AF20-68D7-FC7A-4236-D4DDD3C64436}"/>
              </a:ext>
            </a:extLst>
          </p:cNvPr>
          <p:cNvSpPr/>
          <p:nvPr/>
        </p:nvSpPr>
        <p:spPr>
          <a:xfrm flipH="1">
            <a:off x="574076" y="542"/>
            <a:ext cx="6283924" cy="12191458"/>
          </a:xfrm>
          <a:custGeom>
            <a:avLst/>
            <a:gdLst>
              <a:gd name="connsiteX0" fmla="*/ 0 w 5648232"/>
              <a:gd name="connsiteY0" fmla="*/ 0 h 6858000"/>
              <a:gd name="connsiteX1" fmla="*/ 5648132 w 5648232"/>
              <a:gd name="connsiteY1" fmla="*/ 0 h 6858000"/>
              <a:gd name="connsiteX2" fmla="*/ 3212151 w 5648232"/>
              <a:gd name="connsiteY2" fmla="*/ 2298976 h 6858000"/>
              <a:gd name="connsiteX3" fmla="*/ 3212151 w 5648232"/>
              <a:gd name="connsiteY3" fmla="*/ 4558789 h 6858000"/>
              <a:gd name="connsiteX4" fmla="*/ 5648232 w 5648232"/>
              <a:gd name="connsiteY4" fmla="*/ 6858000 h 6858000"/>
              <a:gd name="connsiteX5" fmla="*/ 0 w 56482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8232" h="6858000">
                <a:moveTo>
                  <a:pt x="0" y="0"/>
                </a:moveTo>
                <a:lnTo>
                  <a:pt x="5648132" y="0"/>
                </a:lnTo>
                <a:lnTo>
                  <a:pt x="3212151" y="2298976"/>
                </a:lnTo>
                <a:cubicBezTo>
                  <a:pt x="2553593" y="2920472"/>
                  <a:pt x="2553593" y="3937293"/>
                  <a:pt x="3212151" y="4558789"/>
                </a:cubicBezTo>
                <a:lnTo>
                  <a:pt x="56482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 dirty="0"/>
          </a:p>
        </p:txBody>
      </p:sp>
      <p:sp>
        <p:nvSpPr>
          <p:cNvPr id="65" name="SHAPE: Left Arc">
            <a:extLst>
              <a:ext uri="{FF2B5EF4-FFF2-40B4-BE49-F238E27FC236}">
                <a16:creationId xmlns:a16="http://schemas.microsoft.com/office/drawing/2014/main" id="{BCB72D4D-FB09-2CAA-21D9-8649785CF885}"/>
              </a:ext>
            </a:extLst>
          </p:cNvPr>
          <p:cNvSpPr/>
          <p:nvPr/>
        </p:nvSpPr>
        <p:spPr>
          <a:xfrm flipH="1">
            <a:off x="418473" y="0"/>
            <a:ext cx="3422665" cy="12191460"/>
          </a:xfrm>
          <a:custGeom>
            <a:avLst/>
            <a:gdLst>
              <a:gd name="connsiteX0" fmla="*/ 2929900 w 3083856"/>
              <a:gd name="connsiteY0" fmla="*/ 0 h 6858000"/>
              <a:gd name="connsiteX1" fmla="*/ 3083618 w 3083856"/>
              <a:gd name="connsiteY1" fmla="*/ 0 h 6858000"/>
              <a:gd name="connsiteX2" fmla="*/ 767605 w 3083856"/>
              <a:gd name="connsiteY2" fmla="*/ 2298975 h 6858000"/>
              <a:gd name="connsiteX3" fmla="*/ 767605 w 3083856"/>
              <a:gd name="connsiteY3" fmla="*/ 4558789 h 6858000"/>
              <a:gd name="connsiteX4" fmla="*/ 3083856 w 3083856"/>
              <a:gd name="connsiteY4" fmla="*/ 6858000 h 6858000"/>
              <a:gd name="connsiteX5" fmla="*/ 2930151 w 3083856"/>
              <a:gd name="connsiteY5" fmla="*/ 6858000 h 6858000"/>
              <a:gd name="connsiteX6" fmla="*/ 493919 w 3083856"/>
              <a:gd name="connsiteY6" fmla="*/ 4558789 h 6858000"/>
              <a:gd name="connsiteX7" fmla="*/ 493919 w 3083856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3856" h="6858000">
                <a:moveTo>
                  <a:pt x="2929900" y="0"/>
                </a:moveTo>
                <a:lnTo>
                  <a:pt x="3083618" y="0"/>
                </a:lnTo>
                <a:lnTo>
                  <a:pt x="767605" y="2298975"/>
                </a:lnTo>
                <a:cubicBezTo>
                  <a:pt x="141596" y="2920472"/>
                  <a:pt x="141596" y="3937293"/>
                  <a:pt x="767605" y="4558789"/>
                </a:cubicBezTo>
                <a:lnTo>
                  <a:pt x="3083856" y="6858000"/>
                </a:lnTo>
                <a:lnTo>
                  <a:pt x="2930151" y="6858000"/>
                </a:lnTo>
                <a:lnTo>
                  <a:pt x="493919" y="4558789"/>
                </a:lnTo>
                <a:cubicBezTo>
                  <a:pt x="-164640" y="3937293"/>
                  <a:pt x="-164640" y="2920472"/>
                  <a:pt x="493919" y="2298975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7000">
                <a:schemeClr val="bg2">
                  <a:lumMod val="75000"/>
                </a:schemeClr>
              </a:gs>
              <a:gs pos="68000">
                <a:schemeClr val="bg2">
                  <a:lumMod val="25000"/>
                </a:schemeClr>
              </a:gs>
              <a:gs pos="100000">
                <a:schemeClr val="bg2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6" name="SHAPE: Right Arc">
            <a:extLst>
              <a:ext uri="{FF2B5EF4-FFF2-40B4-BE49-F238E27FC236}">
                <a16:creationId xmlns:a16="http://schemas.microsoft.com/office/drawing/2014/main" id="{34700597-9EE4-57A4-DA97-5F6FAD2B3979}"/>
              </a:ext>
            </a:extLst>
          </p:cNvPr>
          <p:cNvSpPr/>
          <p:nvPr/>
        </p:nvSpPr>
        <p:spPr>
          <a:xfrm flipH="1">
            <a:off x="244929" y="0"/>
            <a:ext cx="3275609" cy="12191460"/>
          </a:xfrm>
          <a:custGeom>
            <a:avLst/>
            <a:gdLst>
              <a:gd name="connsiteX0" fmla="*/ 2785521 w 2951358"/>
              <a:gd name="connsiteY0" fmla="*/ 0 h 6858000"/>
              <a:gd name="connsiteX1" fmla="*/ 2951134 w 2951358"/>
              <a:gd name="connsiteY1" fmla="*/ 0 h 6858000"/>
              <a:gd name="connsiteX2" fmla="*/ 764101 w 2951358"/>
              <a:gd name="connsiteY2" fmla="*/ 2298975 h 6858000"/>
              <a:gd name="connsiteX3" fmla="*/ 764101 w 2951358"/>
              <a:gd name="connsiteY3" fmla="*/ 4558789 h 6858000"/>
              <a:gd name="connsiteX4" fmla="*/ 2951358 w 2951358"/>
              <a:gd name="connsiteY4" fmla="*/ 6858000 h 6858000"/>
              <a:gd name="connsiteX5" fmla="*/ 2785900 w 2951358"/>
              <a:gd name="connsiteY5" fmla="*/ 6858000 h 6858000"/>
              <a:gd name="connsiteX6" fmla="*/ 469508 w 2951358"/>
              <a:gd name="connsiteY6" fmla="*/ 4558789 h 6858000"/>
              <a:gd name="connsiteX7" fmla="*/ 469508 w 2951358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1358" h="6858000">
                <a:moveTo>
                  <a:pt x="2785521" y="0"/>
                </a:moveTo>
                <a:lnTo>
                  <a:pt x="2951134" y="0"/>
                </a:lnTo>
                <a:lnTo>
                  <a:pt x="764101" y="2298975"/>
                </a:lnTo>
                <a:cubicBezTo>
                  <a:pt x="172778" y="2920472"/>
                  <a:pt x="172778" y="3937293"/>
                  <a:pt x="764101" y="4558789"/>
                </a:cubicBezTo>
                <a:lnTo>
                  <a:pt x="2951358" y="6858000"/>
                </a:lnTo>
                <a:lnTo>
                  <a:pt x="2785900" y="6858000"/>
                </a:lnTo>
                <a:lnTo>
                  <a:pt x="469508" y="4558789"/>
                </a:lnTo>
                <a:cubicBezTo>
                  <a:pt x="-156503" y="3937293"/>
                  <a:pt x="-156503" y="2920472"/>
                  <a:pt x="469508" y="22989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2000">
                <a:schemeClr val="tx1">
                  <a:lumMod val="85000"/>
                  <a:lumOff val="15000"/>
                </a:schemeClr>
              </a:gs>
              <a:gs pos="71000">
                <a:schemeClr val="tx1">
                  <a:lumMod val="65000"/>
                  <a:lumOff val="35000"/>
                </a:schemeClr>
              </a:gs>
              <a:gs pos="100000">
                <a:schemeClr val="bg1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7" name="TXT: Order Online">
            <a:extLst>
              <a:ext uri="{FF2B5EF4-FFF2-40B4-BE49-F238E27FC236}">
                <a16:creationId xmlns:a16="http://schemas.microsoft.com/office/drawing/2014/main" id="{E082B6C6-BB93-700A-2A48-164CD1AD13F9}"/>
              </a:ext>
            </a:extLst>
          </p:cNvPr>
          <p:cNvSpPr txBox="1"/>
          <p:nvPr/>
        </p:nvSpPr>
        <p:spPr>
          <a:xfrm>
            <a:off x="4808398" y="9683957"/>
            <a:ext cx="125550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IN" sz="2000" spc="27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ORDER</a:t>
            </a:r>
          </a:p>
          <a:p>
            <a:pPr>
              <a:lnSpc>
                <a:spcPts val="2000"/>
              </a:lnSpc>
            </a:pPr>
            <a:r>
              <a:rPr lang="en-IN" sz="2000" spc="14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ONLINE</a:t>
            </a:r>
          </a:p>
        </p:txBody>
      </p:sp>
      <p:grpSp>
        <p:nvGrpSpPr>
          <p:cNvPr id="68" name="SHAPE: Dots">
            <a:extLst>
              <a:ext uri="{FF2B5EF4-FFF2-40B4-BE49-F238E27FC236}">
                <a16:creationId xmlns:a16="http://schemas.microsoft.com/office/drawing/2014/main" id="{9C98C1BA-0FED-B8EB-941B-5B6E7F5461C1}"/>
              </a:ext>
            </a:extLst>
          </p:cNvPr>
          <p:cNvGrpSpPr>
            <a:grpSpLocks noChangeAspect="1"/>
          </p:cNvGrpSpPr>
          <p:nvPr/>
        </p:nvGrpSpPr>
        <p:grpSpPr>
          <a:xfrm>
            <a:off x="4312886" y="9737946"/>
            <a:ext cx="432000" cy="432000"/>
            <a:chOff x="-6343176" y="4164758"/>
            <a:chExt cx="775920" cy="817495"/>
          </a:xfrm>
          <a:solidFill>
            <a:srgbClr val="DF7DBE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5D2D814-B734-3486-8F82-818A69D1B906}"/>
                </a:ext>
              </a:extLst>
            </p:cNvPr>
            <p:cNvSpPr/>
            <p:nvPr/>
          </p:nvSpPr>
          <p:spPr>
            <a:xfrm>
              <a:off x="-6343176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8B46FA6-83FF-ACFA-F87A-57BC87E2D766}"/>
                </a:ext>
              </a:extLst>
            </p:cNvPr>
            <p:cNvSpPr/>
            <p:nvPr/>
          </p:nvSpPr>
          <p:spPr>
            <a:xfrm>
              <a:off x="-6040743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FCF8E3F-F281-B149-E9D3-529F523F4FB1}"/>
                </a:ext>
              </a:extLst>
            </p:cNvPr>
            <p:cNvSpPr/>
            <p:nvPr/>
          </p:nvSpPr>
          <p:spPr>
            <a:xfrm>
              <a:off x="-5727381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7825771-6BFF-01AC-8746-9C6A0B79EC46}"/>
                </a:ext>
              </a:extLst>
            </p:cNvPr>
            <p:cNvSpPr/>
            <p:nvPr/>
          </p:nvSpPr>
          <p:spPr>
            <a:xfrm>
              <a:off x="-6343176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55AAC51-01B5-99E7-2E34-D45A4782B171}"/>
                </a:ext>
              </a:extLst>
            </p:cNvPr>
            <p:cNvSpPr/>
            <p:nvPr/>
          </p:nvSpPr>
          <p:spPr>
            <a:xfrm>
              <a:off x="-6040743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6E088C0-71BB-E84E-2A2F-E8737689D0A8}"/>
                </a:ext>
              </a:extLst>
            </p:cNvPr>
            <p:cNvSpPr/>
            <p:nvPr/>
          </p:nvSpPr>
          <p:spPr>
            <a:xfrm>
              <a:off x="-5727381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97310AB0-3F1A-6CD4-7CE7-3234DDD42D83}"/>
                </a:ext>
              </a:extLst>
            </p:cNvPr>
            <p:cNvSpPr/>
            <p:nvPr/>
          </p:nvSpPr>
          <p:spPr>
            <a:xfrm>
              <a:off x="-6343176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A090B25-48A4-F798-61F0-CE8F8E8C7D24}"/>
                </a:ext>
              </a:extLst>
            </p:cNvPr>
            <p:cNvSpPr/>
            <p:nvPr/>
          </p:nvSpPr>
          <p:spPr>
            <a:xfrm>
              <a:off x="-6040743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01ACED2-417E-7DF0-3625-F21F367F40A5}"/>
                </a:ext>
              </a:extLst>
            </p:cNvPr>
            <p:cNvSpPr/>
            <p:nvPr/>
          </p:nvSpPr>
          <p:spPr>
            <a:xfrm>
              <a:off x="-5727381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78" name="SHAPE: Btn">
            <a:extLst>
              <a:ext uri="{FF2B5EF4-FFF2-40B4-BE49-F238E27FC236}">
                <a16:creationId xmlns:a16="http://schemas.microsoft.com/office/drawing/2014/main" id="{7018C4AD-B84D-5E68-5762-4A33F2B2F04F}"/>
              </a:ext>
            </a:extLst>
          </p:cNvPr>
          <p:cNvSpPr/>
          <p:nvPr/>
        </p:nvSpPr>
        <p:spPr>
          <a:xfrm>
            <a:off x="4558395" y="6751543"/>
            <a:ext cx="1260000" cy="720000"/>
          </a:xfrm>
          <a:prstGeom prst="ellips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endParaRPr lang="en-IN" sz="2016" spc="-126" dirty="0">
              <a:solidFill>
                <a:srgbClr val="CC3399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79" name="TXT: 40% Off">
            <a:extLst>
              <a:ext uri="{FF2B5EF4-FFF2-40B4-BE49-F238E27FC236}">
                <a16:creationId xmlns:a16="http://schemas.microsoft.com/office/drawing/2014/main" id="{42A9CB0D-77DC-42BB-92BE-00ECDF4D3450}"/>
              </a:ext>
            </a:extLst>
          </p:cNvPr>
          <p:cNvSpPr txBox="1"/>
          <p:nvPr/>
        </p:nvSpPr>
        <p:spPr>
          <a:xfrm>
            <a:off x="4831568" y="6903095"/>
            <a:ext cx="713657" cy="530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40%</a:t>
            </a:r>
          </a:p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" panose="020F0502020204030203" pitchFamily="34" charset="0"/>
                <a:cs typeface="Posterama" panose="020B0504020200020000" pitchFamily="34" charset="0"/>
              </a:rPr>
              <a:t>OFF</a:t>
            </a:r>
          </a:p>
        </p:txBody>
      </p:sp>
      <p:grpSp>
        <p:nvGrpSpPr>
          <p:cNvPr id="80" name="SHAPE: Small Triangles">
            <a:extLst>
              <a:ext uri="{FF2B5EF4-FFF2-40B4-BE49-F238E27FC236}">
                <a16:creationId xmlns:a16="http://schemas.microsoft.com/office/drawing/2014/main" id="{1932A864-E8EF-4A0F-460F-936F3932CEE2}"/>
              </a:ext>
            </a:extLst>
          </p:cNvPr>
          <p:cNvGrpSpPr>
            <a:grpSpLocks noChangeAspect="1"/>
          </p:cNvGrpSpPr>
          <p:nvPr/>
        </p:nvGrpSpPr>
        <p:grpSpPr>
          <a:xfrm>
            <a:off x="5076341" y="5584373"/>
            <a:ext cx="224109" cy="1010940"/>
            <a:chOff x="-4508621" y="770760"/>
            <a:chExt cx="305046" cy="1376035"/>
          </a:xfrm>
          <a:solidFill>
            <a:srgbClr val="ECB2D9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FB282E0-B750-2F94-C0B6-2A08AD60CCBB}"/>
                </a:ext>
              </a:extLst>
            </p:cNvPr>
            <p:cNvSpPr/>
            <p:nvPr/>
          </p:nvSpPr>
          <p:spPr>
            <a:xfrm>
              <a:off x="-4508621" y="1508906"/>
              <a:ext cx="305046" cy="263945"/>
            </a:xfrm>
            <a:custGeom>
              <a:avLst/>
              <a:gdLst>
                <a:gd name="connsiteX0" fmla="*/ 152523 w 305046"/>
                <a:gd name="connsiteY0" fmla="*/ 263946 h 263945"/>
                <a:gd name="connsiteX1" fmla="*/ 228785 w 305046"/>
                <a:gd name="connsiteY1" fmla="*/ 131854 h 263945"/>
                <a:gd name="connsiteX2" fmla="*/ 305046 w 305046"/>
                <a:gd name="connsiteY2" fmla="*/ 0 h 263945"/>
                <a:gd name="connsiteX3" fmla="*/ 152523 w 305046"/>
                <a:gd name="connsiteY3" fmla="*/ 0 h 263945"/>
                <a:gd name="connsiteX4" fmla="*/ 0 w 305046"/>
                <a:gd name="connsiteY4" fmla="*/ 0 h 263945"/>
                <a:gd name="connsiteX5" fmla="*/ 76262 w 305046"/>
                <a:gd name="connsiteY5" fmla="*/ 131854 h 26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5">
                  <a:moveTo>
                    <a:pt x="152523" y="263946"/>
                  </a:moveTo>
                  <a:lnTo>
                    <a:pt x="228785" y="131854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5762DCA-4B18-F0D7-A4E0-DE117B017CD6}"/>
                </a:ext>
              </a:extLst>
            </p:cNvPr>
            <p:cNvSpPr/>
            <p:nvPr/>
          </p:nvSpPr>
          <p:spPr>
            <a:xfrm>
              <a:off x="-4508621" y="1144703"/>
              <a:ext cx="305046" cy="264184"/>
            </a:xfrm>
            <a:custGeom>
              <a:avLst/>
              <a:gdLst>
                <a:gd name="connsiteX0" fmla="*/ 152523 w 305046"/>
                <a:gd name="connsiteY0" fmla="*/ 264184 h 264184"/>
                <a:gd name="connsiteX1" fmla="*/ 228785 w 305046"/>
                <a:gd name="connsiteY1" fmla="*/ 132092 h 264184"/>
                <a:gd name="connsiteX2" fmla="*/ 305046 w 305046"/>
                <a:gd name="connsiteY2" fmla="*/ 0 h 264184"/>
                <a:gd name="connsiteX3" fmla="*/ 152523 w 305046"/>
                <a:gd name="connsiteY3" fmla="*/ 0 h 264184"/>
                <a:gd name="connsiteX4" fmla="*/ 0 w 305046"/>
                <a:gd name="connsiteY4" fmla="*/ 0 h 264184"/>
                <a:gd name="connsiteX5" fmla="*/ 76262 w 305046"/>
                <a:gd name="connsiteY5" fmla="*/ 132092 h 26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4">
                  <a:moveTo>
                    <a:pt x="152523" y="264184"/>
                  </a:moveTo>
                  <a:lnTo>
                    <a:pt x="228785" y="132092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8F25764-13A1-96DB-3DE5-DC3B15004FE5}"/>
                </a:ext>
              </a:extLst>
            </p:cNvPr>
            <p:cNvSpPr/>
            <p:nvPr/>
          </p:nvSpPr>
          <p:spPr>
            <a:xfrm>
              <a:off x="-4508621" y="1882849"/>
              <a:ext cx="305046" cy="263946"/>
            </a:xfrm>
            <a:custGeom>
              <a:avLst/>
              <a:gdLst>
                <a:gd name="connsiteX0" fmla="*/ 152523 w 305046"/>
                <a:gd name="connsiteY0" fmla="*/ 263946 h 263946"/>
                <a:gd name="connsiteX1" fmla="*/ 228785 w 305046"/>
                <a:gd name="connsiteY1" fmla="*/ 131855 h 263946"/>
                <a:gd name="connsiteX2" fmla="*/ 305046 w 305046"/>
                <a:gd name="connsiteY2" fmla="*/ 0 h 263946"/>
                <a:gd name="connsiteX3" fmla="*/ 152523 w 305046"/>
                <a:gd name="connsiteY3" fmla="*/ 0 h 263946"/>
                <a:gd name="connsiteX4" fmla="*/ 0 w 305046"/>
                <a:gd name="connsiteY4" fmla="*/ 0 h 263946"/>
                <a:gd name="connsiteX5" fmla="*/ 76262 w 305046"/>
                <a:gd name="connsiteY5" fmla="*/ 131855 h 26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6">
                  <a:moveTo>
                    <a:pt x="152523" y="263946"/>
                  </a:moveTo>
                  <a:lnTo>
                    <a:pt x="228785" y="131855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5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296282E-F7DA-D77D-2FE1-E058392D9336}"/>
                </a:ext>
              </a:extLst>
            </p:cNvPr>
            <p:cNvSpPr/>
            <p:nvPr/>
          </p:nvSpPr>
          <p:spPr>
            <a:xfrm>
              <a:off x="-4508621" y="770760"/>
              <a:ext cx="305046" cy="264183"/>
            </a:xfrm>
            <a:custGeom>
              <a:avLst/>
              <a:gdLst>
                <a:gd name="connsiteX0" fmla="*/ 228785 w 305046"/>
                <a:gd name="connsiteY0" fmla="*/ 132092 h 264183"/>
                <a:gd name="connsiteX1" fmla="*/ 305046 w 305046"/>
                <a:gd name="connsiteY1" fmla="*/ 0 h 264183"/>
                <a:gd name="connsiteX2" fmla="*/ 152523 w 305046"/>
                <a:gd name="connsiteY2" fmla="*/ 0 h 264183"/>
                <a:gd name="connsiteX3" fmla="*/ 0 w 305046"/>
                <a:gd name="connsiteY3" fmla="*/ 0 h 264183"/>
                <a:gd name="connsiteX4" fmla="*/ 76262 w 305046"/>
                <a:gd name="connsiteY4" fmla="*/ 132092 h 264183"/>
                <a:gd name="connsiteX5" fmla="*/ 152523 w 305046"/>
                <a:gd name="connsiteY5" fmla="*/ 264184 h 26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3">
                  <a:moveTo>
                    <a:pt x="228785" y="132092"/>
                  </a:move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lnTo>
                    <a:pt x="152523" y="26418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85" name="TXT: Designs">
            <a:extLst>
              <a:ext uri="{FF2B5EF4-FFF2-40B4-BE49-F238E27FC236}">
                <a16:creationId xmlns:a16="http://schemas.microsoft.com/office/drawing/2014/main" id="{86C20A26-54F9-F6FC-958D-7B55C1234B10}"/>
              </a:ext>
            </a:extLst>
          </p:cNvPr>
          <p:cNvSpPr txBox="1"/>
          <p:nvPr/>
        </p:nvSpPr>
        <p:spPr>
          <a:xfrm>
            <a:off x="3683904" y="3701748"/>
            <a:ext cx="30742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800" spc="-150" dirty="0">
                <a:ln>
                  <a:solidFill>
                    <a:schemeClr val="tx1"/>
                  </a:solidFill>
                </a:ln>
                <a:latin typeface="Megrim" panose="02000603000000000000" pitchFamily="2" charset="0"/>
                <a:ea typeface="Cormorant Unicase Light" pitchFamily="2" charset="0"/>
                <a:cs typeface="Poppins Thin" panose="00000300000000000000" pitchFamily="2" charset="0"/>
              </a:rPr>
              <a:t>DESIGNS</a:t>
            </a:r>
          </a:p>
        </p:txBody>
      </p:sp>
      <p:sp>
        <p:nvSpPr>
          <p:cNvPr id="87" name="TXT: Trendy">
            <a:extLst>
              <a:ext uri="{FF2B5EF4-FFF2-40B4-BE49-F238E27FC236}">
                <a16:creationId xmlns:a16="http://schemas.microsoft.com/office/drawing/2014/main" id="{8899BE16-4D97-7031-5F79-D26C7DDA8A03}"/>
              </a:ext>
            </a:extLst>
          </p:cNvPr>
          <p:cNvSpPr txBox="1"/>
          <p:nvPr/>
        </p:nvSpPr>
        <p:spPr>
          <a:xfrm>
            <a:off x="3653494" y="2563587"/>
            <a:ext cx="3069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-450" dirty="0">
                <a:ln w="22225">
                  <a:solidFill>
                    <a:srgbClr val="CC3399"/>
                  </a:solidFill>
                </a:ln>
                <a:noFill/>
                <a:latin typeface="Alasassy Caps" pitchFamily="2" charset="0"/>
                <a:cs typeface="Biome" panose="020B0503030204020804" pitchFamily="34" charset="0"/>
              </a:rPr>
              <a:t>trendy</a:t>
            </a:r>
          </a:p>
        </p:txBody>
      </p:sp>
      <p:cxnSp>
        <p:nvCxnSpPr>
          <p:cNvPr id="88" name="LINE: Below Web Address">
            <a:extLst>
              <a:ext uri="{FF2B5EF4-FFF2-40B4-BE49-F238E27FC236}">
                <a16:creationId xmlns:a16="http://schemas.microsoft.com/office/drawing/2014/main" id="{50B6D390-A360-70B0-F5E3-EFA8B4FF7577}"/>
              </a:ext>
            </a:extLst>
          </p:cNvPr>
          <p:cNvCxnSpPr>
            <a:cxnSpLocks/>
          </p:cNvCxnSpPr>
          <p:nvPr/>
        </p:nvCxnSpPr>
        <p:spPr>
          <a:xfrm>
            <a:off x="4629078" y="1760082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9" name="TXT: Web Address">
            <a:extLst>
              <a:ext uri="{FF2B5EF4-FFF2-40B4-BE49-F238E27FC236}">
                <a16:creationId xmlns:a16="http://schemas.microsoft.com/office/drawing/2014/main" id="{682247FB-B46D-FEA8-7092-24995FDFDC02}"/>
              </a:ext>
            </a:extLst>
          </p:cNvPr>
          <p:cNvSpPr txBox="1"/>
          <p:nvPr/>
        </p:nvSpPr>
        <p:spPr>
          <a:xfrm>
            <a:off x="4035868" y="1432961"/>
            <a:ext cx="2305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spc="25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WWW.WEBSITE.CO</a:t>
            </a:r>
          </a:p>
        </p:txBody>
      </p:sp>
      <p:cxnSp>
        <p:nvCxnSpPr>
          <p:cNvPr id="90" name="LINE: Above Web Address">
            <a:extLst>
              <a:ext uri="{FF2B5EF4-FFF2-40B4-BE49-F238E27FC236}">
                <a16:creationId xmlns:a16="http://schemas.microsoft.com/office/drawing/2014/main" id="{AF5642DD-5C4D-07EE-913B-7C50300E8ED7}"/>
              </a:ext>
            </a:extLst>
          </p:cNvPr>
          <p:cNvCxnSpPr>
            <a:cxnSpLocks/>
          </p:cNvCxnSpPr>
          <p:nvPr/>
        </p:nvCxnSpPr>
        <p:spPr>
          <a:xfrm>
            <a:off x="4629078" y="1395379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1" name="GRAPHIC: Logo" descr="Ring outline">
            <a:extLst>
              <a:ext uri="{FF2B5EF4-FFF2-40B4-BE49-F238E27FC236}">
                <a16:creationId xmlns:a16="http://schemas.microsoft.com/office/drawing/2014/main" id="{722ED03D-13BF-773A-CD3C-1859D9810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8395" y="647371"/>
            <a:ext cx="720000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 4" descr="A necklaces on a person's neck&#10;&#10;Description automatically generated">
            <a:extLst>
              <a:ext uri="{FF2B5EF4-FFF2-40B4-BE49-F238E27FC236}">
                <a16:creationId xmlns:a16="http://schemas.microsoft.com/office/drawing/2014/main" id="{0ACDCFA0-81C5-59C1-90F7-92AC5EED1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92" name="PIC 3" descr="A person wearing a necklace and earrings&#10;&#10;Description automatically generated">
            <a:extLst>
              <a:ext uri="{FF2B5EF4-FFF2-40B4-BE49-F238E27FC236}">
                <a16:creationId xmlns:a16="http://schemas.microsoft.com/office/drawing/2014/main" id="{238352A9-5857-14B6-84DA-E857BD671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>
        <p:nvSpPr>
          <p:cNvPr id="31" name="SHAPE: Left BG">
            <a:extLst>
              <a:ext uri="{FF2B5EF4-FFF2-40B4-BE49-F238E27FC236}">
                <a16:creationId xmlns:a16="http://schemas.microsoft.com/office/drawing/2014/main" id="{CC03077A-E0B0-6A41-B7AC-5AEDC88112D3}"/>
              </a:ext>
            </a:extLst>
          </p:cNvPr>
          <p:cNvSpPr/>
          <p:nvPr/>
        </p:nvSpPr>
        <p:spPr>
          <a:xfrm flipH="1">
            <a:off x="574076" y="542"/>
            <a:ext cx="6283924" cy="12191458"/>
          </a:xfrm>
          <a:custGeom>
            <a:avLst/>
            <a:gdLst>
              <a:gd name="connsiteX0" fmla="*/ 0 w 5648232"/>
              <a:gd name="connsiteY0" fmla="*/ 0 h 6858000"/>
              <a:gd name="connsiteX1" fmla="*/ 5648132 w 5648232"/>
              <a:gd name="connsiteY1" fmla="*/ 0 h 6858000"/>
              <a:gd name="connsiteX2" fmla="*/ 3212151 w 5648232"/>
              <a:gd name="connsiteY2" fmla="*/ 2298976 h 6858000"/>
              <a:gd name="connsiteX3" fmla="*/ 3212151 w 5648232"/>
              <a:gd name="connsiteY3" fmla="*/ 4558789 h 6858000"/>
              <a:gd name="connsiteX4" fmla="*/ 5648232 w 5648232"/>
              <a:gd name="connsiteY4" fmla="*/ 6858000 h 6858000"/>
              <a:gd name="connsiteX5" fmla="*/ 0 w 56482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8232" h="6858000">
                <a:moveTo>
                  <a:pt x="0" y="0"/>
                </a:moveTo>
                <a:lnTo>
                  <a:pt x="5648132" y="0"/>
                </a:lnTo>
                <a:lnTo>
                  <a:pt x="3212151" y="2298976"/>
                </a:lnTo>
                <a:cubicBezTo>
                  <a:pt x="2553593" y="2920472"/>
                  <a:pt x="2553593" y="3937293"/>
                  <a:pt x="3212151" y="4558789"/>
                </a:cubicBezTo>
                <a:lnTo>
                  <a:pt x="56482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 dirty="0"/>
          </a:p>
        </p:txBody>
      </p:sp>
      <p:sp>
        <p:nvSpPr>
          <p:cNvPr id="64" name="SHAPE: Left Arc">
            <a:extLst>
              <a:ext uri="{FF2B5EF4-FFF2-40B4-BE49-F238E27FC236}">
                <a16:creationId xmlns:a16="http://schemas.microsoft.com/office/drawing/2014/main" id="{C532EFB0-8DAE-B871-6737-F24871D16CD8}"/>
              </a:ext>
            </a:extLst>
          </p:cNvPr>
          <p:cNvSpPr/>
          <p:nvPr/>
        </p:nvSpPr>
        <p:spPr>
          <a:xfrm flipH="1">
            <a:off x="418473" y="0"/>
            <a:ext cx="3422665" cy="12191460"/>
          </a:xfrm>
          <a:custGeom>
            <a:avLst/>
            <a:gdLst>
              <a:gd name="connsiteX0" fmla="*/ 2929900 w 3083856"/>
              <a:gd name="connsiteY0" fmla="*/ 0 h 6858000"/>
              <a:gd name="connsiteX1" fmla="*/ 3083618 w 3083856"/>
              <a:gd name="connsiteY1" fmla="*/ 0 h 6858000"/>
              <a:gd name="connsiteX2" fmla="*/ 767605 w 3083856"/>
              <a:gd name="connsiteY2" fmla="*/ 2298975 h 6858000"/>
              <a:gd name="connsiteX3" fmla="*/ 767605 w 3083856"/>
              <a:gd name="connsiteY3" fmla="*/ 4558789 h 6858000"/>
              <a:gd name="connsiteX4" fmla="*/ 3083856 w 3083856"/>
              <a:gd name="connsiteY4" fmla="*/ 6858000 h 6858000"/>
              <a:gd name="connsiteX5" fmla="*/ 2930151 w 3083856"/>
              <a:gd name="connsiteY5" fmla="*/ 6858000 h 6858000"/>
              <a:gd name="connsiteX6" fmla="*/ 493919 w 3083856"/>
              <a:gd name="connsiteY6" fmla="*/ 4558789 h 6858000"/>
              <a:gd name="connsiteX7" fmla="*/ 493919 w 3083856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3856" h="6858000">
                <a:moveTo>
                  <a:pt x="2929900" y="0"/>
                </a:moveTo>
                <a:lnTo>
                  <a:pt x="3083618" y="0"/>
                </a:lnTo>
                <a:lnTo>
                  <a:pt x="767605" y="2298975"/>
                </a:lnTo>
                <a:cubicBezTo>
                  <a:pt x="141596" y="2920472"/>
                  <a:pt x="141596" y="3937293"/>
                  <a:pt x="767605" y="4558789"/>
                </a:cubicBezTo>
                <a:lnTo>
                  <a:pt x="3083856" y="6858000"/>
                </a:lnTo>
                <a:lnTo>
                  <a:pt x="2930151" y="6858000"/>
                </a:lnTo>
                <a:lnTo>
                  <a:pt x="493919" y="4558789"/>
                </a:lnTo>
                <a:cubicBezTo>
                  <a:pt x="-164640" y="3937293"/>
                  <a:pt x="-164640" y="2920472"/>
                  <a:pt x="493919" y="2298975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7000">
                <a:schemeClr val="bg2">
                  <a:lumMod val="75000"/>
                </a:schemeClr>
              </a:gs>
              <a:gs pos="68000">
                <a:schemeClr val="bg2">
                  <a:lumMod val="25000"/>
                </a:schemeClr>
              </a:gs>
              <a:gs pos="100000">
                <a:schemeClr val="bg2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5" name="SHAPE: Right Arc">
            <a:extLst>
              <a:ext uri="{FF2B5EF4-FFF2-40B4-BE49-F238E27FC236}">
                <a16:creationId xmlns:a16="http://schemas.microsoft.com/office/drawing/2014/main" id="{60552AB8-B0CA-731A-36A6-3EAF738EB422}"/>
              </a:ext>
            </a:extLst>
          </p:cNvPr>
          <p:cNvSpPr/>
          <p:nvPr/>
        </p:nvSpPr>
        <p:spPr>
          <a:xfrm flipH="1">
            <a:off x="244929" y="0"/>
            <a:ext cx="3275609" cy="12191460"/>
          </a:xfrm>
          <a:custGeom>
            <a:avLst/>
            <a:gdLst>
              <a:gd name="connsiteX0" fmla="*/ 2785521 w 2951358"/>
              <a:gd name="connsiteY0" fmla="*/ 0 h 6858000"/>
              <a:gd name="connsiteX1" fmla="*/ 2951134 w 2951358"/>
              <a:gd name="connsiteY1" fmla="*/ 0 h 6858000"/>
              <a:gd name="connsiteX2" fmla="*/ 764101 w 2951358"/>
              <a:gd name="connsiteY2" fmla="*/ 2298975 h 6858000"/>
              <a:gd name="connsiteX3" fmla="*/ 764101 w 2951358"/>
              <a:gd name="connsiteY3" fmla="*/ 4558789 h 6858000"/>
              <a:gd name="connsiteX4" fmla="*/ 2951358 w 2951358"/>
              <a:gd name="connsiteY4" fmla="*/ 6858000 h 6858000"/>
              <a:gd name="connsiteX5" fmla="*/ 2785900 w 2951358"/>
              <a:gd name="connsiteY5" fmla="*/ 6858000 h 6858000"/>
              <a:gd name="connsiteX6" fmla="*/ 469508 w 2951358"/>
              <a:gd name="connsiteY6" fmla="*/ 4558789 h 6858000"/>
              <a:gd name="connsiteX7" fmla="*/ 469508 w 2951358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1358" h="6858000">
                <a:moveTo>
                  <a:pt x="2785521" y="0"/>
                </a:moveTo>
                <a:lnTo>
                  <a:pt x="2951134" y="0"/>
                </a:lnTo>
                <a:lnTo>
                  <a:pt x="764101" y="2298975"/>
                </a:lnTo>
                <a:cubicBezTo>
                  <a:pt x="172778" y="2920472"/>
                  <a:pt x="172778" y="3937293"/>
                  <a:pt x="764101" y="4558789"/>
                </a:cubicBezTo>
                <a:lnTo>
                  <a:pt x="2951358" y="6858000"/>
                </a:lnTo>
                <a:lnTo>
                  <a:pt x="2785900" y="6858000"/>
                </a:lnTo>
                <a:lnTo>
                  <a:pt x="469508" y="4558789"/>
                </a:lnTo>
                <a:cubicBezTo>
                  <a:pt x="-156503" y="3937293"/>
                  <a:pt x="-156503" y="2920472"/>
                  <a:pt x="469508" y="22989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2000">
                <a:schemeClr val="tx1">
                  <a:lumMod val="85000"/>
                  <a:lumOff val="15000"/>
                </a:schemeClr>
              </a:gs>
              <a:gs pos="71000">
                <a:schemeClr val="tx1">
                  <a:lumMod val="65000"/>
                  <a:lumOff val="35000"/>
                </a:schemeClr>
              </a:gs>
              <a:gs pos="100000">
                <a:schemeClr val="bg1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6" name="TXT: Order Online">
            <a:extLst>
              <a:ext uri="{FF2B5EF4-FFF2-40B4-BE49-F238E27FC236}">
                <a16:creationId xmlns:a16="http://schemas.microsoft.com/office/drawing/2014/main" id="{D7F1FD9C-0B54-43C8-52E2-91CB1FE7C371}"/>
              </a:ext>
            </a:extLst>
          </p:cNvPr>
          <p:cNvSpPr txBox="1"/>
          <p:nvPr/>
        </p:nvSpPr>
        <p:spPr>
          <a:xfrm>
            <a:off x="4808398" y="9683957"/>
            <a:ext cx="125550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IN" sz="2000" spc="27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ORDER</a:t>
            </a:r>
          </a:p>
          <a:p>
            <a:pPr>
              <a:lnSpc>
                <a:spcPts val="2000"/>
              </a:lnSpc>
            </a:pPr>
            <a:r>
              <a:rPr lang="en-IN" sz="2000" spc="14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ONLINE</a:t>
            </a:r>
          </a:p>
        </p:txBody>
      </p:sp>
      <p:grpSp>
        <p:nvGrpSpPr>
          <p:cNvPr id="67" name="SHAPE: Dots">
            <a:extLst>
              <a:ext uri="{FF2B5EF4-FFF2-40B4-BE49-F238E27FC236}">
                <a16:creationId xmlns:a16="http://schemas.microsoft.com/office/drawing/2014/main" id="{697A68A1-E00A-2524-9159-56A63012B69F}"/>
              </a:ext>
            </a:extLst>
          </p:cNvPr>
          <p:cNvGrpSpPr>
            <a:grpSpLocks noChangeAspect="1"/>
          </p:cNvGrpSpPr>
          <p:nvPr/>
        </p:nvGrpSpPr>
        <p:grpSpPr>
          <a:xfrm>
            <a:off x="4312886" y="9737946"/>
            <a:ext cx="432000" cy="432000"/>
            <a:chOff x="-6343176" y="4164758"/>
            <a:chExt cx="775920" cy="817495"/>
          </a:xfrm>
          <a:solidFill>
            <a:srgbClr val="DF7DBE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66FA13C-CDBB-25D2-169E-EFB1DB529E4A}"/>
                </a:ext>
              </a:extLst>
            </p:cNvPr>
            <p:cNvSpPr/>
            <p:nvPr/>
          </p:nvSpPr>
          <p:spPr>
            <a:xfrm>
              <a:off x="-6343176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1B1544C5-3AAA-DB7E-3F7A-65F694A13A66}"/>
                </a:ext>
              </a:extLst>
            </p:cNvPr>
            <p:cNvSpPr/>
            <p:nvPr/>
          </p:nvSpPr>
          <p:spPr>
            <a:xfrm>
              <a:off x="-6040743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58B2FB29-11A3-CE3F-2D79-868E0C4FFED2}"/>
                </a:ext>
              </a:extLst>
            </p:cNvPr>
            <p:cNvSpPr/>
            <p:nvPr/>
          </p:nvSpPr>
          <p:spPr>
            <a:xfrm>
              <a:off x="-5727381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A45D66A-B613-8CCE-9138-554C67F15129}"/>
                </a:ext>
              </a:extLst>
            </p:cNvPr>
            <p:cNvSpPr/>
            <p:nvPr/>
          </p:nvSpPr>
          <p:spPr>
            <a:xfrm>
              <a:off x="-6343176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A27E889-B245-C12D-5630-5281F7644D35}"/>
                </a:ext>
              </a:extLst>
            </p:cNvPr>
            <p:cNvSpPr/>
            <p:nvPr/>
          </p:nvSpPr>
          <p:spPr>
            <a:xfrm>
              <a:off x="-6040743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D49685A-358C-BD5F-8D5D-772CD806C4EE}"/>
                </a:ext>
              </a:extLst>
            </p:cNvPr>
            <p:cNvSpPr/>
            <p:nvPr/>
          </p:nvSpPr>
          <p:spPr>
            <a:xfrm>
              <a:off x="-5727381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EE3D374-504B-DA30-AEB8-21E5D7CFF71A}"/>
                </a:ext>
              </a:extLst>
            </p:cNvPr>
            <p:cNvSpPr/>
            <p:nvPr/>
          </p:nvSpPr>
          <p:spPr>
            <a:xfrm>
              <a:off x="-6343176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4CC9E4A-8826-EAD5-11CC-0E7E492F0C2F}"/>
                </a:ext>
              </a:extLst>
            </p:cNvPr>
            <p:cNvSpPr/>
            <p:nvPr/>
          </p:nvSpPr>
          <p:spPr>
            <a:xfrm>
              <a:off x="-6040743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B05C02A-40B3-90EC-10CE-ED87377A26D2}"/>
                </a:ext>
              </a:extLst>
            </p:cNvPr>
            <p:cNvSpPr/>
            <p:nvPr/>
          </p:nvSpPr>
          <p:spPr>
            <a:xfrm>
              <a:off x="-5727381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77" name="SHAPE: Btn">
            <a:extLst>
              <a:ext uri="{FF2B5EF4-FFF2-40B4-BE49-F238E27FC236}">
                <a16:creationId xmlns:a16="http://schemas.microsoft.com/office/drawing/2014/main" id="{451CEF76-9783-8DFB-2020-2A78286C1380}"/>
              </a:ext>
            </a:extLst>
          </p:cNvPr>
          <p:cNvSpPr/>
          <p:nvPr/>
        </p:nvSpPr>
        <p:spPr>
          <a:xfrm>
            <a:off x="4558395" y="6751543"/>
            <a:ext cx="1260000" cy="720000"/>
          </a:xfrm>
          <a:prstGeom prst="ellips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endParaRPr lang="en-IN" sz="2016" spc="-126" dirty="0">
              <a:solidFill>
                <a:srgbClr val="CC3399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78" name="TXT: 40% Off">
            <a:extLst>
              <a:ext uri="{FF2B5EF4-FFF2-40B4-BE49-F238E27FC236}">
                <a16:creationId xmlns:a16="http://schemas.microsoft.com/office/drawing/2014/main" id="{00B16488-439B-9068-66BD-B42B651DF1A7}"/>
              </a:ext>
            </a:extLst>
          </p:cNvPr>
          <p:cNvSpPr txBox="1"/>
          <p:nvPr/>
        </p:nvSpPr>
        <p:spPr>
          <a:xfrm>
            <a:off x="4831568" y="6903095"/>
            <a:ext cx="713657" cy="530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40%</a:t>
            </a:r>
          </a:p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" panose="020F0502020204030203" pitchFamily="34" charset="0"/>
                <a:cs typeface="Posterama" panose="020B0504020200020000" pitchFamily="34" charset="0"/>
              </a:rPr>
              <a:t>OFF</a:t>
            </a:r>
          </a:p>
        </p:txBody>
      </p:sp>
      <p:grpSp>
        <p:nvGrpSpPr>
          <p:cNvPr id="79" name="SHAPE: Small Triangles">
            <a:extLst>
              <a:ext uri="{FF2B5EF4-FFF2-40B4-BE49-F238E27FC236}">
                <a16:creationId xmlns:a16="http://schemas.microsoft.com/office/drawing/2014/main" id="{BD27A114-77E6-D52B-C735-C3E73AA0D46E}"/>
              </a:ext>
            </a:extLst>
          </p:cNvPr>
          <p:cNvGrpSpPr>
            <a:grpSpLocks noChangeAspect="1"/>
          </p:cNvGrpSpPr>
          <p:nvPr/>
        </p:nvGrpSpPr>
        <p:grpSpPr>
          <a:xfrm>
            <a:off x="5076341" y="5584373"/>
            <a:ext cx="224109" cy="1010940"/>
            <a:chOff x="-4508621" y="770760"/>
            <a:chExt cx="305046" cy="1376035"/>
          </a:xfrm>
          <a:solidFill>
            <a:srgbClr val="ECB2D9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BE7B1F1-B730-A43B-C2E2-51398FFC2427}"/>
                </a:ext>
              </a:extLst>
            </p:cNvPr>
            <p:cNvSpPr/>
            <p:nvPr/>
          </p:nvSpPr>
          <p:spPr>
            <a:xfrm>
              <a:off x="-4508621" y="1508906"/>
              <a:ext cx="305046" cy="263945"/>
            </a:xfrm>
            <a:custGeom>
              <a:avLst/>
              <a:gdLst>
                <a:gd name="connsiteX0" fmla="*/ 152523 w 305046"/>
                <a:gd name="connsiteY0" fmla="*/ 263946 h 263945"/>
                <a:gd name="connsiteX1" fmla="*/ 228785 w 305046"/>
                <a:gd name="connsiteY1" fmla="*/ 131854 h 263945"/>
                <a:gd name="connsiteX2" fmla="*/ 305046 w 305046"/>
                <a:gd name="connsiteY2" fmla="*/ 0 h 263945"/>
                <a:gd name="connsiteX3" fmla="*/ 152523 w 305046"/>
                <a:gd name="connsiteY3" fmla="*/ 0 h 263945"/>
                <a:gd name="connsiteX4" fmla="*/ 0 w 305046"/>
                <a:gd name="connsiteY4" fmla="*/ 0 h 263945"/>
                <a:gd name="connsiteX5" fmla="*/ 76262 w 305046"/>
                <a:gd name="connsiteY5" fmla="*/ 131854 h 26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5">
                  <a:moveTo>
                    <a:pt x="152523" y="263946"/>
                  </a:moveTo>
                  <a:lnTo>
                    <a:pt x="228785" y="131854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E0BBD96-0C8F-CC8A-25D0-94A609BEB2B0}"/>
                </a:ext>
              </a:extLst>
            </p:cNvPr>
            <p:cNvSpPr/>
            <p:nvPr/>
          </p:nvSpPr>
          <p:spPr>
            <a:xfrm>
              <a:off x="-4508621" y="1144703"/>
              <a:ext cx="305046" cy="264184"/>
            </a:xfrm>
            <a:custGeom>
              <a:avLst/>
              <a:gdLst>
                <a:gd name="connsiteX0" fmla="*/ 152523 w 305046"/>
                <a:gd name="connsiteY0" fmla="*/ 264184 h 264184"/>
                <a:gd name="connsiteX1" fmla="*/ 228785 w 305046"/>
                <a:gd name="connsiteY1" fmla="*/ 132092 h 264184"/>
                <a:gd name="connsiteX2" fmla="*/ 305046 w 305046"/>
                <a:gd name="connsiteY2" fmla="*/ 0 h 264184"/>
                <a:gd name="connsiteX3" fmla="*/ 152523 w 305046"/>
                <a:gd name="connsiteY3" fmla="*/ 0 h 264184"/>
                <a:gd name="connsiteX4" fmla="*/ 0 w 305046"/>
                <a:gd name="connsiteY4" fmla="*/ 0 h 264184"/>
                <a:gd name="connsiteX5" fmla="*/ 76262 w 305046"/>
                <a:gd name="connsiteY5" fmla="*/ 132092 h 26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4">
                  <a:moveTo>
                    <a:pt x="152523" y="264184"/>
                  </a:moveTo>
                  <a:lnTo>
                    <a:pt x="228785" y="132092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579B895-98C9-8AB9-6AB3-2591B38C5CD5}"/>
                </a:ext>
              </a:extLst>
            </p:cNvPr>
            <p:cNvSpPr/>
            <p:nvPr/>
          </p:nvSpPr>
          <p:spPr>
            <a:xfrm>
              <a:off x="-4508621" y="1882849"/>
              <a:ext cx="305046" cy="263946"/>
            </a:xfrm>
            <a:custGeom>
              <a:avLst/>
              <a:gdLst>
                <a:gd name="connsiteX0" fmla="*/ 152523 w 305046"/>
                <a:gd name="connsiteY0" fmla="*/ 263946 h 263946"/>
                <a:gd name="connsiteX1" fmla="*/ 228785 w 305046"/>
                <a:gd name="connsiteY1" fmla="*/ 131855 h 263946"/>
                <a:gd name="connsiteX2" fmla="*/ 305046 w 305046"/>
                <a:gd name="connsiteY2" fmla="*/ 0 h 263946"/>
                <a:gd name="connsiteX3" fmla="*/ 152523 w 305046"/>
                <a:gd name="connsiteY3" fmla="*/ 0 h 263946"/>
                <a:gd name="connsiteX4" fmla="*/ 0 w 305046"/>
                <a:gd name="connsiteY4" fmla="*/ 0 h 263946"/>
                <a:gd name="connsiteX5" fmla="*/ 76262 w 305046"/>
                <a:gd name="connsiteY5" fmla="*/ 131855 h 26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6">
                  <a:moveTo>
                    <a:pt x="152523" y="263946"/>
                  </a:moveTo>
                  <a:lnTo>
                    <a:pt x="228785" y="131855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5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80B2455-280A-2BF4-F7F3-999A06079510}"/>
                </a:ext>
              </a:extLst>
            </p:cNvPr>
            <p:cNvSpPr/>
            <p:nvPr/>
          </p:nvSpPr>
          <p:spPr>
            <a:xfrm>
              <a:off x="-4508621" y="770760"/>
              <a:ext cx="305046" cy="264183"/>
            </a:xfrm>
            <a:custGeom>
              <a:avLst/>
              <a:gdLst>
                <a:gd name="connsiteX0" fmla="*/ 228785 w 305046"/>
                <a:gd name="connsiteY0" fmla="*/ 132092 h 264183"/>
                <a:gd name="connsiteX1" fmla="*/ 305046 w 305046"/>
                <a:gd name="connsiteY1" fmla="*/ 0 h 264183"/>
                <a:gd name="connsiteX2" fmla="*/ 152523 w 305046"/>
                <a:gd name="connsiteY2" fmla="*/ 0 h 264183"/>
                <a:gd name="connsiteX3" fmla="*/ 0 w 305046"/>
                <a:gd name="connsiteY3" fmla="*/ 0 h 264183"/>
                <a:gd name="connsiteX4" fmla="*/ 76262 w 305046"/>
                <a:gd name="connsiteY4" fmla="*/ 132092 h 264183"/>
                <a:gd name="connsiteX5" fmla="*/ 152523 w 305046"/>
                <a:gd name="connsiteY5" fmla="*/ 264184 h 26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3">
                  <a:moveTo>
                    <a:pt x="228785" y="132092"/>
                  </a:move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lnTo>
                    <a:pt x="152523" y="26418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84" name="TXT: Designs">
            <a:extLst>
              <a:ext uri="{FF2B5EF4-FFF2-40B4-BE49-F238E27FC236}">
                <a16:creationId xmlns:a16="http://schemas.microsoft.com/office/drawing/2014/main" id="{A43E6478-451E-589F-5A28-2FC90E5C5035}"/>
              </a:ext>
            </a:extLst>
          </p:cNvPr>
          <p:cNvSpPr txBox="1"/>
          <p:nvPr/>
        </p:nvSpPr>
        <p:spPr>
          <a:xfrm>
            <a:off x="3683904" y="3701748"/>
            <a:ext cx="30742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800" spc="-150" dirty="0">
                <a:ln>
                  <a:solidFill>
                    <a:schemeClr val="tx1"/>
                  </a:solidFill>
                </a:ln>
                <a:latin typeface="Megrim" panose="02000603000000000000" pitchFamily="2" charset="0"/>
                <a:ea typeface="Cormorant Unicase Light" pitchFamily="2" charset="0"/>
                <a:cs typeface="Poppins Thin" panose="00000300000000000000" pitchFamily="2" charset="0"/>
              </a:rPr>
              <a:t>DESIGNS</a:t>
            </a:r>
          </a:p>
        </p:txBody>
      </p:sp>
      <p:sp>
        <p:nvSpPr>
          <p:cNvPr id="85" name="TXT: Trendy">
            <a:extLst>
              <a:ext uri="{FF2B5EF4-FFF2-40B4-BE49-F238E27FC236}">
                <a16:creationId xmlns:a16="http://schemas.microsoft.com/office/drawing/2014/main" id="{E5520A67-5F7B-9BB2-FCCF-0BDA313553C5}"/>
              </a:ext>
            </a:extLst>
          </p:cNvPr>
          <p:cNvSpPr txBox="1"/>
          <p:nvPr/>
        </p:nvSpPr>
        <p:spPr>
          <a:xfrm>
            <a:off x="3653494" y="2563587"/>
            <a:ext cx="3069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-450" dirty="0">
                <a:ln w="22225">
                  <a:solidFill>
                    <a:srgbClr val="CC3399"/>
                  </a:solidFill>
                </a:ln>
                <a:noFill/>
                <a:latin typeface="Alasassy Caps" pitchFamily="2" charset="0"/>
                <a:cs typeface="Biome" panose="020B0503030204020804" pitchFamily="34" charset="0"/>
              </a:rPr>
              <a:t>trendy</a:t>
            </a:r>
          </a:p>
        </p:txBody>
      </p:sp>
      <p:cxnSp>
        <p:nvCxnSpPr>
          <p:cNvPr id="88" name="LINE: Below Web Address">
            <a:extLst>
              <a:ext uri="{FF2B5EF4-FFF2-40B4-BE49-F238E27FC236}">
                <a16:creationId xmlns:a16="http://schemas.microsoft.com/office/drawing/2014/main" id="{EF42707B-61EE-C6E4-F3E8-DBBE38DB4FD8}"/>
              </a:ext>
            </a:extLst>
          </p:cNvPr>
          <p:cNvCxnSpPr>
            <a:cxnSpLocks/>
          </p:cNvCxnSpPr>
          <p:nvPr/>
        </p:nvCxnSpPr>
        <p:spPr>
          <a:xfrm>
            <a:off x="4629078" y="1760082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9" name="TXT: Web Address">
            <a:extLst>
              <a:ext uri="{FF2B5EF4-FFF2-40B4-BE49-F238E27FC236}">
                <a16:creationId xmlns:a16="http://schemas.microsoft.com/office/drawing/2014/main" id="{F595D4D2-1501-0AE4-D34E-BFD7CCAB1513}"/>
              </a:ext>
            </a:extLst>
          </p:cNvPr>
          <p:cNvSpPr txBox="1"/>
          <p:nvPr/>
        </p:nvSpPr>
        <p:spPr>
          <a:xfrm>
            <a:off x="4035868" y="1432961"/>
            <a:ext cx="2305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spc="25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WWW.WEBSITE.CO</a:t>
            </a:r>
          </a:p>
        </p:txBody>
      </p:sp>
      <p:cxnSp>
        <p:nvCxnSpPr>
          <p:cNvPr id="90" name="LINE: Above Web Address">
            <a:extLst>
              <a:ext uri="{FF2B5EF4-FFF2-40B4-BE49-F238E27FC236}">
                <a16:creationId xmlns:a16="http://schemas.microsoft.com/office/drawing/2014/main" id="{C1B6B6A7-E4C7-BB28-DD96-45CEFEF52BBD}"/>
              </a:ext>
            </a:extLst>
          </p:cNvPr>
          <p:cNvCxnSpPr>
            <a:cxnSpLocks/>
          </p:cNvCxnSpPr>
          <p:nvPr/>
        </p:nvCxnSpPr>
        <p:spPr>
          <a:xfrm>
            <a:off x="4629078" y="1395379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1" name="GRAPHIC: Logo" descr="Ring outline">
            <a:extLst>
              <a:ext uri="{FF2B5EF4-FFF2-40B4-BE49-F238E27FC236}">
                <a16:creationId xmlns:a16="http://schemas.microsoft.com/office/drawing/2014/main" id="{62D3DF3F-E244-95A4-BAF2-3158FFB20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8395" y="647371"/>
            <a:ext cx="720000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9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 5" descr="A person wearing a necklace&#10;&#10;Description automatically generated">
            <a:extLst>
              <a:ext uri="{FF2B5EF4-FFF2-40B4-BE49-F238E27FC236}">
                <a16:creationId xmlns:a16="http://schemas.microsoft.com/office/drawing/2014/main" id="{0F443E5A-6BA7-0FBB-1160-FCEFDC9E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92" name="PIC 4" descr="A necklaces on a person's neck&#10;&#10;Description automatically generated">
            <a:extLst>
              <a:ext uri="{FF2B5EF4-FFF2-40B4-BE49-F238E27FC236}">
                <a16:creationId xmlns:a16="http://schemas.microsoft.com/office/drawing/2014/main" id="{0802D9E1-B7B2-7C96-AD17-887B0F7DC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>
        <p:nvSpPr>
          <p:cNvPr id="31" name="SHAPE: Left BG">
            <a:extLst>
              <a:ext uri="{FF2B5EF4-FFF2-40B4-BE49-F238E27FC236}">
                <a16:creationId xmlns:a16="http://schemas.microsoft.com/office/drawing/2014/main" id="{6F4A2719-6816-C10C-498A-28EB69429D68}"/>
              </a:ext>
            </a:extLst>
          </p:cNvPr>
          <p:cNvSpPr/>
          <p:nvPr/>
        </p:nvSpPr>
        <p:spPr>
          <a:xfrm flipH="1">
            <a:off x="574076" y="542"/>
            <a:ext cx="6283924" cy="12191458"/>
          </a:xfrm>
          <a:custGeom>
            <a:avLst/>
            <a:gdLst>
              <a:gd name="connsiteX0" fmla="*/ 0 w 5648232"/>
              <a:gd name="connsiteY0" fmla="*/ 0 h 6858000"/>
              <a:gd name="connsiteX1" fmla="*/ 5648132 w 5648232"/>
              <a:gd name="connsiteY1" fmla="*/ 0 h 6858000"/>
              <a:gd name="connsiteX2" fmla="*/ 3212151 w 5648232"/>
              <a:gd name="connsiteY2" fmla="*/ 2298976 h 6858000"/>
              <a:gd name="connsiteX3" fmla="*/ 3212151 w 5648232"/>
              <a:gd name="connsiteY3" fmla="*/ 4558789 h 6858000"/>
              <a:gd name="connsiteX4" fmla="*/ 5648232 w 5648232"/>
              <a:gd name="connsiteY4" fmla="*/ 6858000 h 6858000"/>
              <a:gd name="connsiteX5" fmla="*/ 0 w 56482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8232" h="6858000">
                <a:moveTo>
                  <a:pt x="0" y="0"/>
                </a:moveTo>
                <a:lnTo>
                  <a:pt x="5648132" y="0"/>
                </a:lnTo>
                <a:lnTo>
                  <a:pt x="3212151" y="2298976"/>
                </a:lnTo>
                <a:cubicBezTo>
                  <a:pt x="2553593" y="2920472"/>
                  <a:pt x="2553593" y="3937293"/>
                  <a:pt x="3212151" y="4558789"/>
                </a:cubicBezTo>
                <a:lnTo>
                  <a:pt x="56482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 dirty="0"/>
          </a:p>
        </p:txBody>
      </p:sp>
      <p:sp>
        <p:nvSpPr>
          <p:cNvPr id="64" name="SHAPE: Left Arc">
            <a:extLst>
              <a:ext uri="{FF2B5EF4-FFF2-40B4-BE49-F238E27FC236}">
                <a16:creationId xmlns:a16="http://schemas.microsoft.com/office/drawing/2014/main" id="{38479CDA-C56B-5944-D74C-AEF406CA658F}"/>
              </a:ext>
            </a:extLst>
          </p:cNvPr>
          <p:cNvSpPr/>
          <p:nvPr/>
        </p:nvSpPr>
        <p:spPr>
          <a:xfrm flipH="1">
            <a:off x="418473" y="0"/>
            <a:ext cx="3422665" cy="12191460"/>
          </a:xfrm>
          <a:custGeom>
            <a:avLst/>
            <a:gdLst>
              <a:gd name="connsiteX0" fmla="*/ 2929900 w 3083856"/>
              <a:gd name="connsiteY0" fmla="*/ 0 h 6858000"/>
              <a:gd name="connsiteX1" fmla="*/ 3083618 w 3083856"/>
              <a:gd name="connsiteY1" fmla="*/ 0 h 6858000"/>
              <a:gd name="connsiteX2" fmla="*/ 767605 w 3083856"/>
              <a:gd name="connsiteY2" fmla="*/ 2298975 h 6858000"/>
              <a:gd name="connsiteX3" fmla="*/ 767605 w 3083856"/>
              <a:gd name="connsiteY3" fmla="*/ 4558789 h 6858000"/>
              <a:gd name="connsiteX4" fmla="*/ 3083856 w 3083856"/>
              <a:gd name="connsiteY4" fmla="*/ 6858000 h 6858000"/>
              <a:gd name="connsiteX5" fmla="*/ 2930151 w 3083856"/>
              <a:gd name="connsiteY5" fmla="*/ 6858000 h 6858000"/>
              <a:gd name="connsiteX6" fmla="*/ 493919 w 3083856"/>
              <a:gd name="connsiteY6" fmla="*/ 4558789 h 6858000"/>
              <a:gd name="connsiteX7" fmla="*/ 493919 w 3083856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3856" h="6858000">
                <a:moveTo>
                  <a:pt x="2929900" y="0"/>
                </a:moveTo>
                <a:lnTo>
                  <a:pt x="3083618" y="0"/>
                </a:lnTo>
                <a:lnTo>
                  <a:pt x="767605" y="2298975"/>
                </a:lnTo>
                <a:cubicBezTo>
                  <a:pt x="141596" y="2920472"/>
                  <a:pt x="141596" y="3937293"/>
                  <a:pt x="767605" y="4558789"/>
                </a:cubicBezTo>
                <a:lnTo>
                  <a:pt x="3083856" y="6858000"/>
                </a:lnTo>
                <a:lnTo>
                  <a:pt x="2930151" y="6858000"/>
                </a:lnTo>
                <a:lnTo>
                  <a:pt x="493919" y="4558789"/>
                </a:lnTo>
                <a:cubicBezTo>
                  <a:pt x="-164640" y="3937293"/>
                  <a:pt x="-164640" y="2920472"/>
                  <a:pt x="493919" y="2298975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7000">
                <a:schemeClr val="bg2">
                  <a:lumMod val="75000"/>
                </a:schemeClr>
              </a:gs>
              <a:gs pos="68000">
                <a:schemeClr val="bg2">
                  <a:lumMod val="25000"/>
                </a:schemeClr>
              </a:gs>
              <a:gs pos="100000">
                <a:schemeClr val="bg2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5" name="SHAPE: Right Arc">
            <a:extLst>
              <a:ext uri="{FF2B5EF4-FFF2-40B4-BE49-F238E27FC236}">
                <a16:creationId xmlns:a16="http://schemas.microsoft.com/office/drawing/2014/main" id="{DBC162CB-B704-2D7D-1CA0-E6D80CBC2606}"/>
              </a:ext>
            </a:extLst>
          </p:cNvPr>
          <p:cNvSpPr/>
          <p:nvPr/>
        </p:nvSpPr>
        <p:spPr>
          <a:xfrm flipH="1">
            <a:off x="244929" y="0"/>
            <a:ext cx="3275609" cy="12191460"/>
          </a:xfrm>
          <a:custGeom>
            <a:avLst/>
            <a:gdLst>
              <a:gd name="connsiteX0" fmla="*/ 2785521 w 2951358"/>
              <a:gd name="connsiteY0" fmla="*/ 0 h 6858000"/>
              <a:gd name="connsiteX1" fmla="*/ 2951134 w 2951358"/>
              <a:gd name="connsiteY1" fmla="*/ 0 h 6858000"/>
              <a:gd name="connsiteX2" fmla="*/ 764101 w 2951358"/>
              <a:gd name="connsiteY2" fmla="*/ 2298975 h 6858000"/>
              <a:gd name="connsiteX3" fmla="*/ 764101 w 2951358"/>
              <a:gd name="connsiteY3" fmla="*/ 4558789 h 6858000"/>
              <a:gd name="connsiteX4" fmla="*/ 2951358 w 2951358"/>
              <a:gd name="connsiteY4" fmla="*/ 6858000 h 6858000"/>
              <a:gd name="connsiteX5" fmla="*/ 2785900 w 2951358"/>
              <a:gd name="connsiteY5" fmla="*/ 6858000 h 6858000"/>
              <a:gd name="connsiteX6" fmla="*/ 469508 w 2951358"/>
              <a:gd name="connsiteY6" fmla="*/ 4558789 h 6858000"/>
              <a:gd name="connsiteX7" fmla="*/ 469508 w 2951358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1358" h="6858000">
                <a:moveTo>
                  <a:pt x="2785521" y="0"/>
                </a:moveTo>
                <a:lnTo>
                  <a:pt x="2951134" y="0"/>
                </a:lnTo>
                <a:lnTo>
                  <a:pt x="764101" y="2298975"/>
                </a:lnTo>
                <a:cubicBezTo>
                  <a:pt x="172778" y="2920472"/>
                  <a:pt x="172778" y="3937293"/>
                  <a:pt x="764101" y="4558789"/>
                </a:cubicBezTo>
                <a:lnTo>
                  <a:pt x="2951358" y="6858000"/>
                </a:lnTo>
                <a:lnTo>
                  <a:pt x="2785900" y="6858000"/>
                </a:lnTo>
                <a:lnTo>
                  <a:pt x="469508" y="4558789"/>
                </a:lnTo>
                <a:cubicBezTo>
                  <a:pt x="-156503" y="3937293"/>
                  <a:pt x="-156503" y="2920472"/>
                  <a:pt x="469508" y="22989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2000">
                <a:schemeClr val="tx1">
                  <a:lumMod val="85000"/>
                  <a:lumOff val="15000"/>
                </a:schemeClr>
              </a:gs>
              <a:gs pos="71000">
                <a:schemeClr val="tx1">
                  <a:lumMod val="65000"/>
                  <a:lumOff val="35000"/>
                </a:schemeClr>
              </a:gs>
              <a:gs pos="100000">
                <a:schemeClr val="bg1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6" name="TXT: Order Online">
            <a:extLst>
              <a:ext uri="{FF2B5EF4-FFF2-40B4-BE49-F238E27FC236}">
                <a16:creationId xmlns:a16="http://schemas.microsoft.com/office/drawing/2014/main" id="{68A28BEA-3601-CA19-6645-0A306CD7DE8B}"/>
              </a:ext>
            </a:extLst>
          </p:cNvPr>
          <p:cNvSpPr txBox="1"/>
          <p:nvPr/>
        </p:nvSpPr>
        <p:spPr>
          <a:xfrm>
            <a:off x="4808398" y="9683957"/>
            <a:ext cx="125550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IN" sz="2000" spc="27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ORDER</a:t>
            </a:r>
          </a:p>
          <a:p>
            <a:pPr>
              <a:lnSpc>
                <a:spcPts val="2000"/>
              </a:lnSpc>
            </a:pPr>
            <a:r>
              <a:rPr lang="en-IN" sz="2000" spc="14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ONLINE</a:t>
            </a:r>
          </a:p>
        </p:txBody>
      </p:sp>
      <p:grpSp>
        <p:nvGrpSpPr>
          <p:cNvPr id="67" name="SHAPE: Dots">
            <a:extLst>
              <a:ext uri="{FF2B5EF4-FFF2-40B4-BE49-F238E27FC236}">
                <a16:creationId xmlns:a16="http://schemas.microsoft.com/office/drawing/2014/main" id="{8341B68D-8A74-5AE9-AB72-396498A2A7E3}"/>
              </a:ext>
            </a:extLst>
          </p:cNvPr>
          <p:cNvGrpSpPr>
            <a:grpSpLocks noChangeAspect="1"/>
          </p:cNvGrpSpPr>
          <p:nvPr/>
        </p:nvGrpSpPr>
        <p:grpSpPr>
          <a:xfrm>
            <a:off x="4312886" y="9737946"/>
            <a:ext cx="432000" cy="432000"/>
            <a:chOff x="-6343176" y="4164758"/>
            <a:chExt cx="775920" cy="817495"/>
          </a:xfrm>
          <a:solidFill>
            <a:srgbClr val="DF7DBE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AFB7B82-5B20-97B7-0904-EA170F807F4E}"/>
                </a:ext>
              </a:extLst>
            </p:cNvPr>
            <p:cNvSpPr/>
            <p:nvPr/>
          </p:nvSpPr>
          <p:spPr>
            <a:xfrm>
              <a:off x="-6343176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1983999-A41D-1A9E-4EED-D2D3F0B5265B}"/>
                </a:ext>
              </a:extLst>
            </p:cNvPr>
            <p:cNvSpPr/>
            <p:nvPr/>
          </p:nvSpPr>
          <p:spPr>
            <a:xfrm>
              <a:off x="-6040743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834478B-63DC-2440-176C-27965906051E}"/>
                </a:ext>
              </a:extLst>
            </p:cNvPr>
            <p:cNvSpPr/>
            <p:nvPr/>
          </p:nvSpPr>
          <p:spPr>
            <a:xfrm>
              <a:off x="-5727381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B492C556-DCC5-5FF1-BCC4-CCA282D6E45C}"/>
                </a:ext>
              </a:extLst>
            </p:cNvPr>
            <p:cNvSpPr/>
            <p:nvPr/>
          </p:nvSpPr>
          <p:spPr>
            <a:xfrm>
              <a:off x="-6343176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00442E1D-464C-A669-6C8B-D040B2E34E63}"/>
                </a:ext>
              </a:extLst>
            </p:cNvPr>
            <p:cNvSpPr/>
            <p:nvPr/>
          </p:nvSpPr>
          <p:spPr>
            <a:xfrm>
              <a:off x="-6040743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2508B6F-2E03-D479-F9A8-1A9AC82AE6D0}"/>
                </a:ext>
              </a:extLst>
            </p:cNvPr>
            <p:cNvSpPr/>
            <p:nvPr/>
          </p:nvSpPr>
          <p:spPr>
            <a:xfrm>
              <a:off x="-5727381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A0A3F061-DFA4-6E29-7881-0A1BB9064910}"/>
                </a:ext>
              </a:extLst>
            </p:cNvPr>
            <p:cNvSpPr/>
            <p:nvPr/>
          </p:nvSpPr>
          <p:spPr>
            <a:xfrm>
              <a:off x="-6343176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BA5E4A7-312F-9707-DE1A-DFA928EA3A1D}"/>
                </a:ext>
              </a:extLst>
            </p:cNvPr>
            <p:cNvSpPr/>
            <p:nvPr/>
          </p:nvSpPr>
          <p:spPr>
            <a:xfrm>
              <a:off x="-6040743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DD4938ED-97AE-9876-1C4B-872B896EAFF7}"/>
                </a:ext>
              </a:extLst>
            </p:cNvPr>
            <p:cNvSpPr/>
            <p:nvPr/>
          </p:nvSpPr>
          <p:spPr>
            <a:xfrm>
              <a:off x="-5727381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77" name="SHAPE: Btn">
            <a:extLst>
              <a:ext uri="{FF2B5EF4-FFF2-40B4-BE49-F238E27FC236}">
                <a16:creationId xmlns:a16="http://schemas.microsoft.com/office/drawing/2014/main" id="{E57DA515-838D-985B-F83F-8976E8BE5062}"/>
              </a:ext>
            </a:extLst>
          </p:cNvPr>
          <p:cNvSpPr/>
          <p:nvPr/>
        </p:nvSpPr>
        <p:spPr>
          <a:xfrm>
            <a:off x="4558395" y="6751543"/>
            <a:ext cx="1260000" cy="720000"/>
          </a:xfrm>
          <a:prstGeom prst="ellips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endParaRPr lang="en-IN" sz="2016" spc="-126" dirty="0">
              <a:solidFill>
                <a:srgbClr val="CC3399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78" name="TXT: 40% Off">
            <a:extLst>
              <a:ext uri="{FF2B5EF4-FFF2-40B4-BE49-F238E27FC236}">
                <a16:creationId xmlns:a16="http://schemas.microsoft.com/office/drawing/2014/main" id="{4517289B-2763-C7DA-2E96-1997CFDC550D}"/>
              </a:ext>
            </a:extLst>
          </p:cNvPr>
          <p:cNvSpPr txBox="1"/>
          <p:nvPr/>
        </p:nvSpPr>
        <p:spPr>
          <a:xfrm>
            <a:off x="4831568" y="6903095"/>
            <a:ext cx="713657" cy="530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40%</a:t>
            </a:r>
          </a:p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" panose="020F0502020204030203" pitchFamily="34" charset="0"/>
                <a:cs typeface="Posterama" panose="020B0504020200020000" pitchFamily="34" charset="0"/>
              </a:rPr>
              <a:t>OFF</a:t>
            </a:r>
          </a:p>
        </p:txBody>
      </p:sp>
      <p:grpSp>
        <p:nvGrpSpPr>
          <p:cNvPr id="79" name="SHAPE: Small Triangles">
            <a:extLst>
              <a:ext uri="{FF2B5EF4-FFF2-40B4-BE49-F238E27FC236}">
                <a16:creationId xmlns:a16="http://schemas.microsoft.com/office/drawing/2014/main" id="{E5E08CCE-43C5-D865-9A82-6F0906E57163}"/>
              </a:ext>
            </a:extLst>
          </p:cNvPr>
          <p:cNvGrpSpPr>
            <a:grpSpLocks noChangeAspect="1"/>
          </p:cNvGrpSpPr>
          <p:nvPr/>
        </p:nvGrpSpPr>
        <p:grpSpPr>
          <a:xfrm>
            <a:off x="5076341" y="5584373"/>
            <a:ext cx="224109" cy="1010940"/>
            <a:chOff x="-4508621" y="770760"/>
            <a:chExt cx="305046" cy="1376035"/>
          </a:xfrm>
          <a:solidFill>
            <a:srgbClr val="ECB2D9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B3AEBC3-68AB-3FF6-A403-22373DACC8FB}"/>
                </a:ext>
              </a:extLst>
            </p:cNvPr>
            <p:cNvSpPr/>
            <p:nvPr/>
          </p:nvSpPr>
          <p:spPr>
            <a:xfrm>
              <a:off x="-4508621" y="1508906"/>
              <a:ext cx="305046" cy="263945"/>
            </a:xfrm>
            <a:custGeom>
              <a:avLst/>
              <a:gdLst>
                <a:gd name="connsiteX0" fmla="*/ 152523 w 305046"/>
                <a:gd name="connsiteY0" fmla="*/ 263946 h 263945"/>
                <a:gd name="connsiteX1" fmla="*/ 228785 w 305046"/>
                <a:gd name="connsiteY1" fmla="*/ 131854 h 263945"/>
                <a:gd name="connsiteX2" fmla="*/ 305046 w 305046"/>
                <a:gd name="connsiteY2" fmla="*/ 0 h 263945"/>
                <a:gd name="connsiteX3" fmla="*/ 152523 w 305046"/>
                <a:gd name="connsiteY3" fmla="*/ 0 h 263945"/>
                <a:gd name="connsiteX4" fmla="*/ 0 w 305046"/>
                <a:gd name="connsiteY4" fmla="*/ 0 h 263945"/>
                <a:gd name="connsiteX5" fmla="*/ 76262 w 305046"/>
                <a:gd name="connsiteY5" fmla="*/ 131854 h 26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5">
                  <a:moveTo>
                    <a:pt x="152523" y="263946"/>
                  </a:moveTo>
                  <a:lnTo>
                    <a:pt x="228785" y="131854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0E0E524-D73C-505B-F891-F77206A4D8E6}"/>
                </a:ext>
              </a:extLst>
            </p:cNvPr>
            <p:cNvSpPr/>
            <p:nvPr/>
          </p:nvSpPr>
          <p:spPr>
            <a:xfrm>
              <a:off x="-4508621" y="1144703"/>
              <a:ext cx="305046" cy="264184"/>
            </a:xfrm>
            <a:custGeom>
              <a:avLst/>
              <a:gdLst>
                <a:gd name="connsiteX0" fmla="*/ 152523 w 305046"/>
                <a:gd name="connsiteY0" fmla="*/ 264184 h 264184"/>
                <a:gd name="connsiteX1" fmla="*/ 228785 w 305046"/>
                <a:gd name="connsiteY1" fmla="*/ 132092 h 264184"/>
                <a:gd name="connsiteX2" fmla="*/ 305046 w 305046"/>
                <a:gd name="connsiteY2" fmla="*/ 0 h 264184"/>
                <a:gd name="connsiteX3" fmla="*/ 152523 w 305046"/>
                <a:gd name="connsiteY3" fmla="*/ 0 h 264184"/>
                <a:gd name="connsiteX4" fmla="*/ 0 w 305046"/>
                <a:gd name="connsiteY4" fmla="*/ 0 h 264184"/>
                <a:gd name="connsiteX5" fmla="*/ 76262 w 305046"/>
                <a:gd name="connsiteY5" fmla="*/ 132092 h 26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4">
                  <a:moveTo>
                    <a:pt x="152523" y="264184"/>
                  </a:moveTo>
                  <a:lnTo>
                    <a:pt x="228785" y="132092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46E2CF7-66C0-8EEB-6A07-85345506E241}"/>
                </a:ext>
              </a:extLst>
            </p:cNvPr>
            <p:cNvSpPr/>
            <p:nvPr/>
          </p:nvSpPr>
          <p:spPr>
            <a:xfrm>
              <a:off x="-4508621" y="1882849"/>
              <a:ext cx="305046" cy="263946"/>
            </a:xfrm>
            <a:custGeom>
              <a:avLst/>
              <a:gdLst>
                <a:gd name="connsiteX0" fmla="*/ 152523 w 305046"/>
                <a:gd name="connsiteY0" fmla="*/ 263946 h 263946"/>
                <a:gd name="connsiteX1" fmla="*/ 228785 w 305046"/>
                <a:gd name="connsiteY1" fmla="*/ 131855 h 263946"/>
                <a:gd name="connsiteX2" fmla="*/ 305046 w 305046"/>
                <a:gd name="connsiteY2" fmla="*/ 0 h 263946"/>
                <a:gd name="connsiteX3" fmla="*/ 152523 w 305046"/>
                <a:gd name="connsiteY3" fmla="*/ 0 h 263946"/>
                <a:gd name="connsiteX4" fmla="*/ 0 w 305046"/>
                <a:gd name="connsiteY4" fmla="*/ 0 h 263946"/>
                <a:gd name="connsiteX5" fmla="*/ 76262 w 305046"/>
                <a:gd name="connsiteY5" fmla="*/ 131855 h 26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6">
                  <a:moveTo>
                    <a:pt x="152523" y="263946"/>
                  </a:moveTo>
                  <a:lnTo>
                    <a:pt x="228785" y="131855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5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330A43F-9EE3-2863-005A-2A821786CE6F}"/>
                </a:ext>
              </a:extLst>
            </p:cNvPr>
            <p:cNvSpPr/>
            <p:nvPr/>
          </p:nvSpPr>
          <p:spPr>
            <a:xfrm>
              <a:off x="-4508621" y="770760"/>
              <a:ext cx="305046" cy="264183"/>
            </a:xfrm>
            <a:custGeom>
              <a:avLst/>
              <a:gdLst>
                <a:gd name="connsiteX0" fmla="*/ 228785 w 305046"/>
                <a:gd name="connsiteY0" fmla="*/ 132092 h 264183"/>
                <a:gd name="connsiteX1" fmla="*/ 305046 w 305046"/>
                <a:gd name="connsiteY1" fmla="*/ 0 h 264183"/>
                <a:gd name="connsiteX2" fmla="*/ 152523 w 305046"/>
                <a:gd name="connsiteY2" fmla="*/ 0 h 264183"/>
                <a:gd name="connsiteX3" fmla="*/ 0 w 305046"/>
                <a:gd name="connsiteY3" fmla="*/ 0 h 264183"/>
                <a:gd name="connsiteX4" fmla="*/ 76262 w 305046"/>
                <a:gd name="connsiteY4" fmla="*/ 132092 h 264183"/>
                <a:gd name="connsiteX5" fmla="*/ 152523 w 305046"/>
                <a:gd name="connsiteY5" fmla="*/ 264184 h 26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3">
                  <a:moveTo>
                    <a:pt x="228785" y="132092"/>
                  </a:move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lnTo>
                    <a:pt x="152523" y="26418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85" name="TXT: Designs">
            <a:extLst>
              <a:ext uri="{FF2B5EF4-FFF2-40B4-BE49-F238E27FC236}">
                <a16:creationId xmlns:a16="http://schemas.microsoft.com/office/drawing/2014/main" id="{4AE25124-D85E-5C8A-7627-807C258643E6}"/>
              </a:ext>
            </a:extLst>
          </p:cNvPr>
          <p:cNvSpPr txBox="1"/>
          <p:nvPr/>
        </p:nvSpPr>
        <p:spPr>
          <a:xfrm>
            <a:off x="3683904" y="3701748"/>
            <a:ext cx="30742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800" spc="-150" dirty="0">
                <a:ln>
                  <a:solidFill>
                    <a:schemeClr val="tx1"/>
                  </a:solidFill>
                </a:ln>
                <a:latin typeface="Megrim" panose="02000603000000000000" pitchFamily="2" charset="0"/>
                <a:ea typeface="Cormorant Unicase Light" pitchFamily="2" charset="0"/>
                <a:cs typeface="Poppins Thin" panose="00000300000000000000" pitchFamily="2" charset="0"/>
              </a:rPr>
              <a:t>DESIGNS</a:t>
            </a:r>
          </a:p>
        </p:txBody>
      </p:sp>
      <p:sp>
        <p:nvSpPr>
          <p:cNvPr id="86" name="TXT: Trendy">
            <a:extLst>
              <a:ext uri="{FF2B5EF4-FFF2-40B4-BE49-F238E27FC236}">
                <a16:creationId xmlns:a16="http://schemas.microsoft.com/office/drawing/2014/main" id="{5F900C6B-2A7E-BFD2-24BE-4EDB52D23959}"/>
              </a:ext>
            </a:extLst>
          </p:cNvPr>
          <p:cNvSpPr txBox="1"/>
          <p:nvPr/>
        </p:nvSpPr>
        <p:spPr>
          <a:xfrm>
            <a:off x="3653494" y="2563587"/>
            <a:ext cx="3069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-450" dirty="0">
                <a:ln w="22225">
                  <a:solidFill>
                    <a:srgbClr val="CC3399"/>
                  </a:solidFill>
                </a:ln>
                <a:noFill/>
                <a:latin typeface="Alasassy Caps" pitchFamily="2" charset="0"/>
                <a:cs typeface="Biome" panose="020B0503030204020804" pitchFamily="34" charset="0"/>
              </a:rPr>
              <a:t>trendy</a:t>
            </a:r>
          </a:p>
        </p:txBody>
      </p:sp>
      <p:cxnSp>
        <p:nvCxnSpPr>
          <p:cNvPr id="88" name="LINE: Below Web Address">
            <a:extLst>
              <a:ext uri="{FF2B5EF4-FFF2-40B4-BE49-F238E27FC236}">
                <a16:creationId xmlns:a16="http://schemas.microsoft.com/office/drawing/2014/main" id="{8AD4FB90-5206-2000-2132-97F9B6F70FFD}"/>
              </a:ext>
            </a:extLst>
          </p:cNvPr>
          <p:cNvCxnSpPr>
            <a:cxnSpLocks/>
          </p:cNvCxnSpPr>
          <p:nvPr/>
        </p:nvCxnSpPr>
        <p:spPr>
          <a:xfrm>
            <a:off x="4629078" y="1760082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9" name="TXT: Web Address">
            <a:extLst>
              <a:ext uri="{FF2B5EF4-FFF2-40B4-BE49-F238E27FC236}">
                <a16:creationId xmlns:a16="http://schemas.microsoft.com/office/drawing/2014/main" id="{90F98ED6-3EB1-E66E-8F24-3FE9D3C845FE}"/>
              </a:ext>
            </a:extLst>
          </p:cNvPr>
          <p:cNvSpPr txBox="1"/>
          <p:nvPr/>
        </p:nvSpPr>
        <p:spPr>
          <a:xfrm>
            <a:off x="4035868" y="1432961"/>
            <a:ext cx="2305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spc="25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WWW.WEBSITE.CO</a:t>
            </a:r>
          </a:p>
        </p:txBody>
      </p:sp>
      <p:cxnSp>
        <p:nvCxnSpPr>
          <p:cNvPr id="90" name="LINE: Above Web Address">
            <a:extLst>
              <a:ext uri="{FF2B5EF4-FFF2-40B4-BE49-F238E27FC236}">
                <a16:creationId xmlns:a16="http://schemas.microsoft.com/office/drawing/2014/main" id="{E1C50159-2C7F-BE9F-0DD6-BB96F4D2645E}"/>
              </a:ext>
            </a:extLst>
          </p:cNvPr>
          <p:cNvCxnSpPr>
            <a:cxnSpLocks/>
          </p:cNvCxnSpPr>
          <p:nvPr/>
        </p:nvCxnSpPr>
        <p:spPr>
          <a:xfrm>
            <a:off x="4629078" y="1395379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1" name="GRAPHIC: Logo" descr="Ring outline">
            <a:extLst>
              <a:ext uri="{FF2B5EF4-FFF2-40B4-BE49-F238E27FC236}">
                <a16:creationId xmlns:a16="http://schemas.microsoft.com/office/drawing/2014/main" id="{1F07E812-E715-BD49-8292-4AD8AD2F6F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8395" y="647371"/>
            <a:ext cx="720000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0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 1">
            <a:extLst>
              <a:ext uri="{FF2B5EF4-FFF2-40B4-BE49-F238E27FC236}">
                <a16:creationId xmlns:a16="http://schemas.microsoft.com/office/drawing/2014/main" id="{614A7641-01D4-863F-E13A-A0F56D2181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" t="7331" r="7331" b="7331"/>
          <a:stretch/>
        </p:blipFill>
        <p:spPr>
          <a:xfrm>
            <a:off x="0" y="0"/>
            <a:ext cx="6858000" cy="12192000"/>
          </a:xfrm>
          <a:custGeom>
            <a:avLst/>
            <a:gdLst>
              <a:gd name="connsiteX0" fmla="*/ 0 w 4680000"/>
              <a:gd name="connsiteY0" fmla="*/ 0 h 6858000"/>
              <a:gd name="connsiteX1" fmla="*/ 4680000 w 4680000"/>
              <a:gd name="connsiteY1" fmla="*/ 0 h 6858000"/>
              <a:gd name="connsiteX2" fmla="*/ 4680000 w 4680000"/>
              <a:gd name="connsiteY2" fmla="*/ 6858000 h 6858000"/>
              <a:gd name="connsiteX3" fmla="*/ 0 w 4680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6858000">
                <a:moveTo>
                  <a:pt x="0" y="0"/>
                </a:moveTo>
                <a:lnTo>
                  <a:pt x="4680000" y="0"/>
                </a:lnTo>
                <a:lnTo>
                  <a:pt x="4680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2" name="PIC 5" descr="A person wearing a necklace&#10;&#10;Description automatically generated">
            <a:extLst>
              <a:ext uri="{FF2B5EF4-FFF2-40B4-BE49-F238E27FC236}">
                <a16:creationId xmlns:a16="http://schemas.microsoft.com/office/drawing/2014/main" id="{5EF934E4-CC2F-23C2-9BCF-D50D5FC00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>
        <p:nvSpPr>
          <p:cNvPr id="64" name="SHAPE: Left BG">
            <a:extLst>
              <a:ext uri="{FF2B5EF4-FFF2-40B4-BE49-F238E27FC236}">
                <a16:creationId xmlns:a16="http://schemas.microsoft.com/office/drawing/2014/main" id="{2DCCAAEF-6A51-6C49-0E6C-F2F944D3EB87}"/>
              </a:ext>
            </a:extLst>
          </p:cNvPr>
          <p:cNvSpPr/>
          <p:nvPr/>
        </p:nvSpPr>
        <p:spPr>
          <a:xfrm flipH="1">
            <a:off x="574076" y="542"/>
            <a:ext cx="6283924" cy="12191458"/>
          </a:xfrm>
          <a:custGeom>
            <a:avLst/>
            <a:gdLst>
              <a:gd name="connsiteX0" fmla="*/ 0 w 5648232"/>
              <a:gd name="connsiteY0" fmla="*/ 0 h 6858000"/>
              <a:gd name="connsiteX1" fmla="*/ 5648132 w 5648232"/>
              <a:gd name="connsiteY1" fmla="*/ 0 h 6858000"/>
              <a:gd name="connsiteX2" fmla="*/ 3212151 w 5648232"/>
              <a:gd name="connsiteY2" fmla="*/ 2298976 h 6858000"/>
              <a:gd name="connsiteX3" fmla="*/ 3212151 w 5648232"/>
              <a:gd name="connsiteY3" fmla="*/ 4558789 h 6858000"/>
              <a:gd name="connsiteX4" fmla="*/ 5648232 w 5648232"/>
              <a:gd name="connsiteY4" fmla="*/ 6858000 h 6858000"/>
              <a:gd name="connsiteX5" fmla="*/ 0 w 56482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8232" h="6858000">
                <a:moveTo>
                  <a:pt x="0" y="0"/>
                </a:moveTo>
                <a:lnTo>
                  <a:pt x="5648132" y="0"/>
                </a:lnTo>
                <a:lnTo>
                  <a:pt x="3212151" y="2298976"/>
                </a:lnTo>
                <a:cubicBezTo>
                  <a:pt x="2553593" y="2920472"/>
                  <a:pt x="2553593" y="3937293"/>
                  <a:pt x="3212151" y="4558789"/>
                </a:cubicBezTo>
                <a:lnTo>
                  <a:pt x="56482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 dirty="0"/>
          </a:p>
        </p:txBody>
      </p:sp>
      <p:sp>
        <p:nvSpPr>
          <p:cNvPr id="65" name="SHAPE: Left Arc">
            <a:extLst>
              <a:ext uri="{FF2B5EF4-FFF2-40B4-BE49-F238E27FC236}">
                <a16:creationId xmlns:a16="http://schemas.microsoft.com/office/drawing/2014/main" id="{209F93B4-3CEA-EF18-D639-8B86F4232FB0}"/>
              </a:ext>
            </a:extLst>
          </p:cNvPr>
          <p:cNvSpPr/>
          <p:nvPr/>
        </p:nvSpPr>
        <p:spPr>
          <a:xfrm flipH="1">
            <a:off x="418473" y="0"/>
            <a:ext cx="3422665" cy="12191460"/>
          </a:xfrm>
          <a:custGeom>
            <a:avLst/>
            <a:gdLst>
              <a:gd name="connsiteX0" fmla="*/ 2929900 w 3083856"/>
              <a:gd name="connsiteY0" fmla="*/ 0 h 6858000"/>
              <a:gd name="connsiteX1" fmla="*/ 3083618 w 3083856"/>
              <a:gd name="connsiteY1" fmla="*/ 0 h 6858000"/>
              <a:gd name="connsiteX2" fmla="*/ 767605 w 3083856"/>
              <a:gd name="connsiteY2" fmla="*/ 2298975 h 6858000"/>
              <a:gd name="connsiteX3" fmla="*/ 767605 w 3083856"/>
              <a:gd name="connsiteY3" fmla="*/ 4558789 h 6858000"/>
              <a:gd name="connsiteX4" fmla="*/ 3083856 w 3083856"/>
              <a:gd name="connsiteY4" fmla="*/ 6858000 h 6858000"/>
              <a:gd name="connsiteX5" fmla="*/ 2930151 w 3083856"/>
              <a:gd name="connsiteY5" fmla="*/ 6858000 h 6858000"/>
              <a:gd name="connsiteX6" fmla="*/ 493919 w 3083856"/>
              <a:gd name="connsiteY6" fmla="*/ 4558789 h 6858000"/>
              <a:gd name="connsiteX7" fmla="*/ 493919 w 3083856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3856" h="6858000">
                <a:moveTo>
                  <a:pt x="2929900" y="0"/>
                </a:moveTo>
                <a:lnTo>
                  <a:pt x="3083618" y="0"/>
                </a:lnTo>
                <a:lnTo>
                  <a:pt x="767605" y="2298975"/>
                </a:lnTo>
                <a:cubicBezTo>
                  <a:pt x="141596" y="2920472"/>
                  <a:pt x="141596" y="3937293"/>
                  <a:pt x="767605" y="4558789"/>
                </a:cubicBezTo>
                <a:lnTo>
                  <a:pt x="3083856" y="6858000"/>
                </a:lnTo>
                <a:lnTo>
                  <a:pt x="2930151" y="6858000"/>
                </a:lnTo>
                <a:lnTo>
                  <a:pt x="493919" y="4558789"/>
                </a:lnTo>
                <a:cubicBezTo>
                  <a:pt x="-164640" y="3937293"/>
                  <a:pt x="-164640" y="2920472"/>
                  <a:pt x="493919" y="2298975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7000">
                <a:schemeClr val="bg2">
                  <a:lumMod val="75000"/>
                </a:schemeClr>
              </a:gs>
              <a:gs pos="68000">
                <a:schemeClr val="bg2">
                  <a:lumMod val="25000"/>
                </a:schemeClr>
              </a:gs>
              <a:gs pos="100000">
                <a:schemeClr val="bg2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6" name="SHAPE: Right Arc">
            <a:extLst>
              <a:ext uri="{FF2B5EF4-FFF2-40B4-BE49-F238E27FC236}">
                <a16:creationId xmlns:a16="http://schemas.microsoft.com/office/drawing/2014/main" id="{A8734D60-BB02-BD2E-6269-327759AE355A}"/>
              </a:ext>
            </a:extLst>
          </p:cNvPr>
          <p:cNvSpPr/>
          <p:nvPr/>
        </p:nvSpPr>
        <p:spPr>
          <a:xfrm flipH="1">
            <a:off x="244929" y="0"/>
            <a:ext cx="3275609" cy="12191460"/>
          </a:xfrm>
          <a:custGeom>
            <a:avLst/>
            <a:gdLst>
              <a:gd name="connsiteX0" fmla="*/ 2785521 w 2951358"/>
              <a:gd name="connsiteY0" fmla="*/ 0 h 6858000"/>
              <a:gd name="connsiteX1" fmla="*/ 2951134 w 2951358"/>
              <a:gd name="connsiteY1" fmla="*/ 0 h 6858000"/>
              <a:gd name="connsiteX2" fmla="*/ 764101 w 2951358"/>
              <a:gd name="connsiteY2" fmla="*/ 2298975 h 6858000"/>
              <a:gd name="connsiteX3" fmla="*/ 764101 w 2951358"/>
              <a:gd name="connsiteY3" fmla="*/ 4558789 h 6858000"/>
              <a:gd name="connsiteX4" fmla="*/ 2951358 w 2951358"/>
              <a:gd name="connsiteY4" fmla="*/ 6858000 h 6858000"/>
              <a:gd name="connsiteX5" fmla="*/ 2785900 w 2951358"/>
              <a:gd name="connsiteY5" fmla="*/ 6858000 h 6858000"/>
              <a:gd name="connsiteX6" fmla="*/ 469508 w 2951358"/>
              <a:gd name="connsiteY6" fmla="*/ 4558789 h 6858000"/>
              <a:gd name="connsiteX7" fmla="*/ 469508 w 2951358"/>
              <a:gd name="connsiteY7" fmla="*/ 2298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1358" h="6858000">
                <a:moveTo>
                  <a:pt x="2785521" y="0"/>
                </a:moveTo>
                <a:lnTo>
                  <a:pt x="2951134" y="0"/>
                </a:lnTo>
                <a:lnTo>
                  <a:pt x="764101" y="2298975"/>
                </a:lnTo>
                <a:cubicBezTo>
                  <a:pt x="172778" y="2920472"/>
                  <a:pt x="172778" y="3937293"/>
                  <a:pt x="764101" y="4558789"/>
                </a:cubicBezTo>
                <a:lnTo>
                  <a:pt x="2951358" y="6858000"/>
                </a:lnTo>
                <a:lnTo>
                  <a:pt x="2785900" y="6858000"/>
                </a:lnTo>
                <a:lnTo>
                  <a:pt x="469508" y="4558789"/>
                </a:lnTo>
                <a:cubicBezTo>
                  <a:pt x="-156503" y="3937293"/>
                  <a:pt x="-156503" y="2920472"/>
                  <a:pt x="469508" y="229897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2000">
                <a:schemeClr val="tx1">
                  <a:lumMod val="85000"/>
                  <a:lumOff val="15000"/>
                </a:schemeClr>
              </a:gs>
              <a:gs pos="71000">
                <a:schemeClr val="tx1">
                  <a:lumMod val="65000"/>
                  <a:lumOff val="35000"/>
                </a:schemeClr>
              </a:gs>
              <a:gs pos="100000">
                <a:schemeClr val="bg1"/>
              </a:gs>
            </a:gsLst>
            <a:lin ang="5400000" scaled="1"/>
          </a:gradFill>
          <a:ln w="23758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786"/>
          </a:p>
        </p:txBody>
      </p:sp>
      <p:sp>
        <p:nvSpPr>
          <p:cNvPr id="67" name="TXT: Order Online">
            <a:extLst>
              <a:ext uri="{FF2B5EF4-FFF2-40B4-BE49-F238E27FC236}">
                <a16:creationId xmlns:a16="http://schemas.microsoft.com/office/drawing/2014/main" id="{75218AA9-3EFA-7FF7-6205-11D853BF8F3B}"/>
              </a:ext>
            </a:extLst>
          </p:cNvPr>
          <p:cNvSpPr txBox="1"/>
          <p:nvPr/>
        </p:nvSpPr>
        <p:spPr>
          <a:xfrm>
            <a:off x="4808398" y="9683957"/>
            <a:ext cx="125550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IN" sz="2000" spc="27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ORDER</a:t>
            </a:r>
          </a:p>
          <a:p>
            <a:pPr>
              <a:lnSpc>
                <a:spcPts val="2000"/>
              </a:lnSpc>
            </a:pPr>
            <a:r>
              <a:rPr lang="en-IN" sz="2000" spc="14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ONLINE</a:t>
            </a:r>
          </a:p>
        </p:txBody>
      </p:sp>
      <p:grpSp>
        <p:nvGrpSpPr>
          <p:cNvPr id="68" name="SHAPE: Dots">
            <a:extLst>
              <a:ext uri="{FF2B5EF4-FFF2-40B4-BE49-F238E27FC236}">
                <a16:creationId xmlns:a16="http://schemas.microsoft.com/office/drawing/2014/main" id="{9FCBF8E3-2217-7962-87A9-4202418A9FD8}"/>
              </a:ext>
            </a:extLst>
          </p:cNvPr>
          <p:cNvGrpSpPr>
            <a:grpSpLocks noChangeAspect="1"/>
          </p:cNvGrpSpPr>
          <p:nvPr/>
        </p:nvGrpSpPr>
        <p:grpSpPr>
          <a:xfrm>
            <a:off x="4312886" y="9737946"/>
            <a:ext cx="432000" cy="432000"/>
            <a:chOff x="-6343176" y="4164758"/>
            <a:chExt cx="775920" cy="817495"/>
          </a:xfrm>
          <a:solidFill>
            <a:srgbClr val="DF7DBE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7DD2521-166B-5BCF-4C3E-5943D7A02ECB}"/>
                </a:ext>
              </a:extLst>
            </p:cNvPr>
            <p:cNvSpPr/>
            <p:nvPr/>
          </p:nvSpPr>
          <p:spPr>
            <a:xfrm>
              <a:off x="-6343176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58E437D5-AA6C-8B60-DE80-81EDC6D03702}"/>
                </a:ext>
              </a:extLst>
            </p:cNvPr>
            <p:cNvSpPr/>
            <p:nvPr/>
          </p:nvSpPr>
          <p:spPr>
            <a:xfrm>
              <a:off x="-6040743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5A017AE-7136-14BD-92E0-AB0EB8F009DB}"/>
                </a:ext>
              </a:extLst>
            </p:cNvPr>
            <p:cNvSpPr/>
            <p:nvPr/>
          </p:nvSpPr>
          <p:spPr>
            <a:xfrm>
              <a:off x="-5727381" y="4476693"/>
              <a:ext cx="160125" cy="160126"/>
            </a:xfrm>
            <a:custGeom>
              <a:avLst/>
              <a:gdLst>
                <a:gd name="connsiteX0" fmla="*/ 80063 w 160125"/>
                <a:gd name="connsiteY0" fmla="*/ 0 h 160126"/>
                <a:gd name="connsiteX1" fmla="*/ 0 w 160125"/>
                <a:gd name="connsiteY1" fmla="*/ 80063 h 160126"/>
                <a:gd name="connsiteX2" fmla="*/ 80063 w 160125"/>
                <a:gd name="connsiteY2" fmla="*/ 160126 h 160126"/>
                <a:gd name="connsiteX3" fmla="*/ 160126 w 160125"/>
                <a:gd name="connsiteY3" fmla="*/ 80063 h 160126"/>
                <a:gd name="connsiteX4" fmla="*/ 80063 w 160125"/>
                <a:gd name="connsiteY4" fmla="*/ 0 h 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6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6"/>
                    <a:pt x="80063" y="160126"/>
                  </a:cubicBezTo>
                  <a:cubicBezTo>
                    <a:pt x="124252" y="160126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FB99AD4-43E2-F001-EB5C-C063BB0B47BF}"/>
                </a:ext>
              </a:extLst>
            </p:cNvPr>
            <p:cNvSpPr/>
            <p:nvPr/>
          </p:nvSpPr>
          <p:spPr>
            <a:xfrm>
              <a:off x="-6343176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C4368BB-D1BE-C04A-12EF-1F114E7555E4}"/>
                </a:ext>
              </a:extLst>
            </p:cNvPr>
            <p:cNvSpPr/>
            <p:nvPr/>
          </p:nvSpPr>
          <p:spPr>
            <a:xfrm>
              <a:off x="-6040743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0B244-A708-C5CC-C048-0E91BB97719A}"/>
                </a:ext>
              </a:extLst>
            </p:cNvPr>
            <p:cNvSpPr/>
            <p:nvPr/>
          </p:nvSpPr>
          <p:spPr>
            <a:xfrm>
              <a:off x="-5727381" y="482212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4"/>
                    <a:pt x="0" y="80063"/>
                  </a:cubicBezTo>
                  <a:cubicBezTo>
                    <a:pt x="0" y="124252"/>
                    <a:pt x="35874" y="160125"/>
                    <a:pt x="80063" y="160125"/>
                  </a:cubicBezTo>
                  <a:cubicBezTo>
                    <a:pt x="124252" y="160125"/>
                    <a:pt x="160126" y="124252"/>
                    <a:pt x="160126" y="80063"/>
                  </a:cubicBezTo>
                  <a:cubicBezTo>
                    <a:pt x="160126" y="35874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C01416F-C062-31F9-8FC2-320B4F2BDA77}"/>
                </a:ext>
              </a:extLst>
            </p:cNvPr>
            <p:cNvSpPr/>
            <p:nvPr/>
          </p:nvSpPr>
          <p:spPr>
            <a:xfrm>
              <a:off x="-6343176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D8F6C56F-0C8D-E759-9337-74773C34D9E2}"/>
                </a:ext>
              </a:extLst>
            </p:cNvPr>
            <p:cNvSpPr/>
            <p:nvPr/>
          </p:nvSpPr>
          <p:spPr>
            <a:xfrm>
              <a:off x="-6040743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1D1F880-E9D2-A052-9610-BC45156C73A2}"/>
                </a:ext>
              </a:extLst>
            </p:cNvPr>
            <p:cNvSpPr/>
            <p:nvPr/>
          </p:nvSpPr>
          <p:spPr>
            <a:xfrm>
              <a:off x="-5727381" y="4164758"/>
              <a:ext cx="160125" cy="160125"/>
            </a:xfrm>
            <a:custGeom>
              <a:avLst/>
              <a:gdLst>
                <a:gd name="connsiteX0" fmla="*/ 80063 w 160125"/>
                <a:gd name="connsiteY0" fmla="*/ 0 h 160125"/>
                <a:gd name="connsiteX1" fmla="*/ 0 w 160125"/>
                <a:gd name="connsiteY1" fmla="*/ 80063 h 160125"/>
                <a:gd name="connsiteX2" fmla="*/ 80063 w 160125"/>
                <a:gd name="connsiteY2" fmla="*/ 160125 h 160125"/>
                <a:gd name="connsiteX3" fmla="*/ 160126 w 160125"/>
                <a:gd name="connsiteY3" fmla="*/ 80063 h 160125"/>
                <a:gd name="connsiteX4" fmla="*/ 80063 w 160125"/>
                <a:gd name="connsiteY4" fmla="*/ 0 h 16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25" h="160125">
                  <a:moveTo>
                    <a:pt x="80063" y="0"/>
                  </a:moveTo>
                  <a:cubicBezTo>
                    <a:pt x="35874" y="0"/>
                    <a:pt x="0" y="35873"/>
                    <a:pt x="0" y="80063"/>
                  </a:cubicBezTo>
                  <a:cubicBezTo>
                    <a:pt x="0" y="124251"/>
                    <a:pt x="35874" y="160125"/>
                    <a:pt x="80063" y="160125"/>
                  </a:cubicBezTo>
                  <a:cubicBezTo>
                    <a:pt x="124252" y="160125"/>
                    <a:pt x="160126" y="124251"/>
                    <a:pt x="160126" y="80063"/>
                  </a:cubicBezTo>
                  <a:cubicBezTo>
                    <a:pt x="160126" y="35873"/>
                    <a:pt x="124252" y="0"/>
                    <a:pt x="80063" y="0"/>
                  </a:cubicBez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78" name="SHAPE: Btn">
            <a:extLst>
              <a:ext uri="{FF2B5EF4-FFF2-40B4-BE49-F238E27FC236}">
                <a16:creationId xmlns:a16="http://schemas.microsoft.com/office/drawing/2014/main" id="{9E21246A-F9F7-B488-EC90-933F16748966}"/>
              </a:ext>
            </a:extLst>
          </p:cNvPr>
          <p:cNvSpPr/>
          <p:nvPr/>
        </p:nvSpPr>
        <p:spPr>
          <a:xfrm>
            <a:off x="4558395" y="6751543"/>
            <a:ext cx="1260000" cy="720000"/>
          </a:xfrm>
          <a:prstGeom prst="ellips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endParaRPr lang="en-IN" sz="2016" spc="-126" dirty="0">
              <a:solidFill>
                <a:srgbClr val="CC3399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79" name="TXT: 40% Off">
            <a:extLst>
              <a:ext uri="{FF2B5EF4-FFF2-40B4-BE49-F238E27FC236}">
                <a16:creationId xmlns:a16="http://schemas.microsoft.com/office/drawing/2014/main" id="{9E200C03-5934-DE6F-8C44-763C15D3A69B}"/>
              </a:ext>
            </a:extLst>
          </p:cNvPr>
          <p:cNvSpPr txBox="1"/>
          <p:nvPr/>
        </p:nvSpPr>
        <p:spPr>
          <a:xfrm>
            <a:off x="4831568" y="6903095"/>
            <a:ext cx="713657" cy="530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 Black" panose="020F0A02020204030203" pitchFamily="34" charset="0"/>
                <a:cs typeface="Posterama" panose="020B0504020200020000" pitchFamily="34" charset="0"/>
              </a:rPr>
              <a:t>40%</a:t>
            </a:r>
          </a:p>
          <a:p>
            <a:pPr algn="ctr">
              <a:lnSpc>
                <a:spcPts val="1680"/>
              </a:lnSpc>
            </a:pPr>
            <a:r>
              <a:rPr lang="en-IN" sz="2080" dirty="0">
                <a:solidFill>
                  <a:schemeClr val="bg1"/>
                </a:solidFill>
                <a:latin typeface="Lato" panose="020F0502020204030203" pitchFamily="34" charset="0"/>
                <a:cs typeface="Posterama" panose="020B0504020200020000" pitchFamily="34" charset="0"/>
              </a:rPr>
              <a:t>OFF</a:t>
            </a:r>
          </a:p>
        </p:txBody>
      </p:sp>
      <p:grpSp>
        <p:nvGrpSpPr>
          <p:cNvPr id="80" name="SHAPE: Small Triangles">
            <a:extLst>
              <a:ext uri="{FF2B5EF4-FFF2-40B4-BE49-F238E27FC236}">
                <a16:creationId xmlns:a16="http://schemas.microsoft.com/office/drawing/2014/main" id="{37FB0F18-5C81-58F3-34A4-D3BE504CF3AF}"/>
              </a:ext>
            </a:extLst>
          </p:cNvPr>
          <p:cNvGrpSpPr>
            <a:grpSpLocks noChangeAspect="1"/>
          </p:cNvGrpSpPr>
          <p:nvPr/>
        </p:nvGrpSpPr>
        <p:grpSpPr>
          <a:xfrm>
            <a:off x="5076341" y="5584373"/>
            <a:ext cx="224109" cy="1010940"/>
            <a:chOff x="-4508621" y="770760"/>
            <a:chExt cx="305046" cy="1376035"/>
          </a:xfrm>
          <a:solidFill>
            <a:srgbClr val="ECB2D9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632FAB9-06F1-2F45-CC2D-8F973BC152B4}"/>
                </a:ext>
              </a:extLst>
            </p:cNvPr>
            <p:cNvSpPr/>
            <p:nvPr/>
          </p:nvSpPr>
          <p:spPr>
            <a:xfrm>
              <a:off x="-4508621" y="1508906"/>
              <a:ext cx="305046" cy="263945"/>
            </a:xfrm>
            <a:custGeom>
              <a:avLst/>
              <a:gdLst>
                <a:gd name="connsiteX0" fmla="*/ 152523 w 305046"/>
                <a:gd name="connsiteY0" fmla="*/ 263946 h 263945"/>
                <a:gd name="connsiteX1" fmla="*/ 228785 w 305046"/>
                <a:gd name="connsiteY1" fmla="*/ 131854 h 263945"/>
                <a:gd name="connsiteX2" fmla="*/ 305046 w 305046"/>
                <a:gd name="connsiteY2" fmla="*/ 0 h 263945"/>
                <a:gd name="connsiteX3" fmla="*/ 152523 w 305046"/>
                <a:gd name="connsiteY3" fmla="*/ 0 h 263945"/>
                <a:gd name="connsiteX4" fmla="*/ 0 w 305046"/>
                <a:gd name="connsiteY4" fmla="*/ 0 h 263945"/>
                <a:gd name="connsiteX5" fmla="*/ 76262 w 305046"/>
                <a:gd name="connsiteY5" fmla="*/ 131854 h 26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5">
                  <a:moveTo>
                    <a:pt x="152523" y="263946"/>
                  </a:moveTo>
                  <a:lnTo>
                    <a:pt x="228785" y="131854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158959C-6967-71E3-B629-E3D471BE2AA7}"/>
                </a:ext>
              </a:extLst>
            </p:cNvPr>
            <p:cNvSpPr/>
            <p:nvPr/>
          </p:nvSpPr>
          <p:spPr>
            <a:xfrm>
              <a:off x="-4508621" y="1144703"/>
              <a:ext cx="305046" cy="264184"/>
            </a:xfrm>
            <a:custGeom>
              <a:avLst/>
              <a:gdLst>
                <a:gd name="connsiteX0" fmla="*/ 152523 w 305046"/>
                <a:gd name="connsiteY0" fmla="*/ 264184 h 264184"/>
                <a:gd name="connsiteX1" fmla="*/ 228785 w 305046"/>
                <a:gd name="connsiteY1" fmla="*/ 132092 h 264184"/>
                <a:gd name="connsiteX2" fmla="*/ 305046 w 305046"/>
                <a:gd name="connsiteY2" fmla="*/ 0 h 264184"/>
                <a:gd name="connsiteX3" fmla="*/ 152523 w 305046"/>
                <a:gd name="connsiteY3" fmla="*/ 0 h 264184"/>
                <a:gd name="connsiteX4" fmla="*/ 0 w 305046"/>
                <a:gd name="connsiteY4" fmla="*/ 0 h 264184"/>
                <a:gd name="connsiteX5" fmla="*/ 76262 w 305046"/>
                <a:gd name="connsiteY5" fmla="*/ 132092 h 26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4">
                  <a:moveTo>
                    <a:pt x="152523" y="264184"/>
                  </a:moveTo>
                  <a:lnTo>
                    <a:pt x="228785" y="132092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7521DA1-9330-2A05-BA7C-201708A098F5}"/>
                </a:ext>
              </a:extLst>
            </p:cNvPr>
            <p:cNvSpPr/>
            <p:nvPr/>
          </p:nvSpPr>
          <p:spPr>
            <a:xfrm>
              <a:off x="-4508621" y="1882849"/>
              <a:ext cx="305046" cy="263946"/>
            </a:xfrm>
            <a:custGeom>
              <a:avLst/>
              <a:gdLst>
                <a:gd name="connsiteX0" fmla="*/ 152523 w 305046"/>
                <a:gd name="connsiteY0" fmla="*/ 263946 h 263946"/>
                <a:gd name="connsiteX1" fmla="*/ 228785 w 305046"/>
                <a:gd name="connsiteY1" fmla="*/ 131855 h 263946"/>
                <a:gd name="connsiteX2" fmla="*/ 305046 w 305046"/>
                <a:gd name="connsiteY2" fmla="*/ 0 h 263946"/>
                <a:gd name="connsiteX3" fmla="*/ 152523 w 305046"/>
                <a:gd name="connsiteY3" fmla="*/ 0 h 263946"/>
                <a:gd name="connsiteX4" fmla="*/ 0 w 305046"/>
                <a:gd name="connsiteY4" fmla="*/ 0 h 263946"/>
                <a:gd name="connsiteX5" fmla="*/ 76262 w 305046"/>
                <a:gd name="connsiteY5" fmla="*/ 131855 h 26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3946">
                  <a:moveTo>
                    <a:pt x="152523" y="263946"/>
                  </a:moveTo>
                  <a:lnTo>
                    <a:pt x="228785" y="131855"/>
                  </a:ln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1855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A7410EA-B1CA-7B58-49CC-008C419A1334}"/>
                </a:ext>
              </a:extLst>
            </p:cNvPr>
            <p:cNvSpPr/>
            <p:nvPr/>
          </p:nvSpPr>
          <p:spPr>
            <a:xfrm>
              <a:off x="-4508621" y="770760"/>
              <a:ext cx="305046" cy="264183"/>
            </a:xfrm>
            <a:custGeom>
              <a:avLst/>
              <a:gdLst>
                <a:gd name="connsiteX0" fmla="*/ 228785 w 305046"/>
                <a:gd name="connsiteY0" fmla="*/ 132092 h 264183"/>
                <a:gd name="connsiteX1" fmla="*/ 305046 w 305046"/>
                <a:gd name="connsiteY1" fmla="*/ 0 h 264183"/>
                <a:gd name="connsiteX2" fmla="*/ 152523 w 305046"/>
                <a:gd name="connsiteY2" fmla="*/ 0 h 264183"/>
                <a:gd name="connsiteX3" fmla="*/ 0 w 305046"/>
                <a:gd name="connsiteY3" fmla="*/ 0 h 264183"/>
                <a:gd name="connsiteX4" fmla="*/ 76262 w 305046"/>
                <a:gd name="connsiteY4" fmla="*/ 132092 h 264183"/>
                <a:gd name="connsiteX5" fmla="*/ 152523 w 305046"/>
                <a:gd name="connsiteY5" fmla="*/ 264184 h 26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46" h="264183">
                  <a:moveTo>
                    <a:pt x="228785" y="132092"/>
                  </a:moveTo>
                  <a:lnTo>
                    <a:pt x="305046" y="0"/>
                  </a:lnTo>
                  <a:lnTo>
                    <a:pt x="152523" y="0"/>
                  </a:lnTo>
                  <a:lnTo>
                    <a:pt x="0" y="0"/>
                  </a:lnTo>
                  <a:lnTo>
                    <a:pt x="76262" y="132092"/>
                  </a:lnTo>
                  <a:lnTo>
                    <a:pt x="152523" y="264184"/>
                  </a:lnTo>
                  <a:close/>
                </a:path>
              </a:pathLst>
            </a:custGeom>
            <a:grpFill/>
            <a:ln w="2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786"/>
            </a:p>
          </p:txBody>
        </p:sp>
      </p:grpSp>
      <p:sp>
        <p:nvSpPr>
          <p:cNvPr id="86" name="TXT: Designs">
            <a:extLst>
              <a:ext uri="{FF2B5EF4-FFF2-40B4-BE49-F238E27FC236}">
                <a16:creationId xmlns:a16="http://schemas.microsoft.com/office/drawing/2014/main" id="{ABB7CEE7-3C88-8C9A-8BC4-6AD3C8862B78}"/>
              </a:ext>
            </a:extLst>
          </p:cNvPr>
          <p:cNvSpPr txBox="1"/>
          <p:nvPr/>
        </p:nvSpPr>
        <p:spPr>
          <a:xfrm>
            <a:off x="3683904" y="3701748"/>
            <a:ext cx="30742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800" spc="-150" dirty="0">
                <a:ln>
                  <a:solidFill>
                    <a:schemeClr val="tx1"/>
                  </a:solidFill>
                </a:ln>
                <a:latin typeface="Megrim" panose="02000603000000000000" pitchFamily="2" charset="0"/>
                <a:ea typeface="Cormorant Unicase Light" pitchFamily="2" charset="0"/>
                <a:cs typeface="Poppins Thin" panose="00000300000000000000" pitchFamily="2" charset="0"/>
              </a:rPr>
              <a:t>DESIGNS</a:t>
            </a:r>
          </a:p>
        </p:txBody>
      </p:sp>
      <p:sp>
        <p:nvSpPr>
          <p:cNvPr id="87" name="TXT: Trendy">
            <a:extLst>
              <a:ext uri="{FF2B5EF4-FFF2-40B4-BE49-F238E27FC236}">
                <a16:creationId xmlns:a16="http://schemas.microsoft.com/office/drawing/2014/main" id="{46D5ACEE-EDF0-4648-3DB9-E482BC0910B8}"/>
              </a:ext>
            </a:extLst>
          </p:cNvPr>
          <p:cNvSpPr txBox="1"/>
          <p:nvPr/>
        </p:nvSpPr>
        <p:spPr>
          <a:xfrm>
            <a:off x="3653494" y="2563587"/>
            <a:ext cx="3069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-450" dirty="0">
                <a:ln w="22225">
                  <a:solidFill>
                    <a:srgbClr val="CC3399"/>
                  </a:solidFill>
                </a:ln>
                <a:noFill/>
                <a:latin typeface="Alasassy Caps" pitchFamily="2" charset="0"/>
                <a:cs typeface="Biome" panose="020B0503030204020804" pitchFamily="34" charset="0"/>
              </a:rPr>
              <a:t>trendy</a:t>
            </a:r>
          </a:p>
        </p:txBody>
      </p:sp>
      <p:cxnSp>
        <p:nvCxnSpPr>
          <p:cNvPr id="88" name="LINE: Below Web Address">
            <a:extLst>
              <a:ext uri="{FF2B5EF4-FFF2-40B4-BE49-F238E27FC236}">
                <a16:creationId xmlns:a16="http://schemas.microsoft.com/office/drawing/2014/main" id="{4BD69738-C25E-944A-7B80-2E14E82908C0}"/>
              </a:ext>
            </a:extLst>
          </p:cNvPr>
          <p:cNvCxnSpPr>
            <a:cxnSpLocks/>
          </p:cNvCxnSpPr>
          <p:nvPr/>
        </p:nvCxnSpPr>
        <p:spPr>
          <a:xfrm>
            <a:off x="4629078" y="1760082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9" name="TXT: Web Address">
            <a:extLst>
              <a:ext uri="{FF2B5EF4-FFF2-40B4-BE49-F238E27FC236}">
                <a16:creationId xmlns:a16="http://schemas.microsoft.com/office/drawing/2014/main" id="{1B821D34-337A-9164-4030-813BB5747801}"/>
              </a:ext>
            </a:extLst>
          </p:cNvPr>
          <p:cNvSpPr txBox="1"/>
          <p:nvPr/>
        </p:nvSpPr>
        <p:spPr>
          <a:xfrm>
            <a:off x="4035868" y="1432961"/>
            <a:ext cx="2305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spc="252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</a:rPr>
              <a:t>WWW.WEBSITE.CO</a:t>
            </a:r>
          </a:p>
        </p:txBody>
      </p:sp>
      <p:cxnSp>
        <p:nvCxnSpPr>
          <p:cNvPr id="90" name="LINE: Above Web Address">
            <a:extLst>
              <a:ext uri="{FF2B5EF4-FFF2-40B4-BE49-F238E27FC236}">
                <a16:creationId xmlns:a16="http://schemas.microsoft.com/office/drawing/2014/main" id="{A106B42E-D5A8-398F-BF11-92ECB97DDFB3}"/>
              </a:ext>
            </a:extLst>
          </p:cNvPr>
          <p:cNvCxnSpPr>
            <a:cxnSpLocks/>
          </p:cNvCxnSpPr>
          <p:nvPr/>
        </p:nvCxnSpPr>
        <p:spPr>
          <a:xfrm>
            <a:off x="4629078" y="1395379"/>
            <a:ext cx="1118634" cy="0"/>
          </a:xfrm>
          <a:prstGeom prst="line">
            <a:avLst/>
          </a:prstGeom>
          <a:ln>
            <a:solidFill>
              <a:srgbClr val="DF7DB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1" name="GRAPHIC: Logo" descr="Ring outline">
            <a:extLst>
              <a:ext uri="{FF2B5EF4-FFF2-40B4-BE49-F238E27FC236}">
                <a16:creationId xmlns:a16="http://schemas.microsoft.com/office/drawing/2014/main" id="{E253F786-F57A-EB1F-362A-7833C2F64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8395" y="647371"/>
            <a:ext cx="720000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6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500"/>
    </mc:Choice>
    <mc:Fallback xmlns="">
      <p:transition advClick="0" advTm="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5165B376-4CE8-4C57-BACF-C95FC56BBF4F}" vid="{48AE4C03-4158-4155-A02A-71967CB20F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Square Template</Template>
  <TotalTime>866</TotalTime>
  <Words>70</Words>
  <Application>Microsoft Office PowerPoint</Application>
  <PresentationFormat>Widescreen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Calibri</vt:lpstr>
      <vt:lpstr>Lato Black</vt:lpstr>
      <vt:lpstr>Posterama</vt:lpstr>
      <vt:lpstr>Arial</vt:lpstr>
      <vt:lpstr>Calibri Light</vt:lpstr>
      <vt:lpstr>Lato</vt:lpstr>
      <vt:lpstr>Alasassy Caps</vt:lpstr>
      <vt:lpstr>Megrim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Partha Bhattacharya</dc:creator>
  <cp:lastModifiedBy>Partha Bhattacharya</cp:lastModifiedBy>
  <cp:revision>89</cp:revision>
  <dcterms:created xsi:type="dcterms:W3CDTF">2021-07-10T05:13:08Z</dcterms:created>
  <dcterms:modified xsi:type="dcterms:W3CDTF">2024-01-17T11:14:32Z</dcterms:modified>
</cp:coreProperties>
</file>